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58" r:id="rId5"/>
    <p:sldId id="259" r:id="rId6"/>
    <p:sldId id="270" r:id="rId7"/>
    <p:sldId id="269" r:id="rId8"/>
    <p:sldId id="261" r:id="rId9"/>
    <p:sldId id="271" r:id="rId10"/>
    <p:sldId id="272" r:id="rId11"/>
    <p:sldId id="260" r:id="rId12"/>
    <p:sldId id="262" r:id="rId13"/>
    <p:sldId id="263" r:id="rId14"/>
    <p:sldId id="264" r:id="rId15"/>
    <p:sldId id="265" r:id="rId16"/>
    <p:sldId id="266" r:id="rId17"/>
    <p:sldId id="273" r:id="rId18"/>
    <p:sldId id="267" r:id="rId19"/>
    <p:sldId id="274"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7F633C-4516-4FC3-8B3D-4857051C61F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2B6004F5-7A1B-4CDB-8EC6-19B10110559E}">
      <dgm:prSet/>
      <dgm:spPr/>
      <dgm:t>
        <a:bodyPr/>
        <a:lstStyle/>
        <a:p>
          <a:pPr algn="ctr" rtl="0"/>
          <a:r>
            <a:rPr lang="es-CO" dirty="0" smtClean="0"/>
            <a:t>De los nueve versículos, vamos a utilizar solamente cuatro versículos para descubrir lo que Dios nos quiere enseñar aquí. </a:t>
          </a:r>
          <a:endParaRPr lang="es-CO" dirty="0"/>
        </a:p>
      </dgm:t>
    </dgm:pt>
    <dgm:pt modelId="{4A63E52E-2F58-4E38-8043-AF3695763E82}" type="parTrans" cxnId="{B1076C7B-8767-4801-BE9A-D908E4257680}">
      <dgm:prSet/>
      <dgm:spPr/>
      <dgm:t>
        <a:bodyPr/>
        <a:lstStyle/>
        <a:p>
          <a:endParaRPr lang="es-CO"/>
        </a:p>
      </dgm:t>
    </dgm:pt>
    <dgm:pt modelId="{40E557B5-83A0-4918-86A2-9004FE619355}" type="sibTrans" cxnId="{B1076C7B-8767-4801-BE9A-D908E4257680}">
      <dgm:prSet/>
      <dgm:spPr/>
      <dgm:t>
        <a:bodyPr/>
        <a:lstStyle/>
        <a:p>
          <a:endParaRPr lang="es-CO"/>
        </a:p>
      </dgm:t>
    </dgm:pt>
    <dgm:pt modelId="{29C7BF61-5F0B-4994-BD6E-8F662DE68F73}" type="pres">
      <dgm:prSet presAssocID="{FC7F633C-4516-4FC3-8B3D-4857051C61F4}" presName="linear" presStyleCnt="0">
        <dgm:presLayoutVars>
          <dgm:animLvl val="lvl"/>
          <dgm:resizeHandles val="exact"/>
        </dgm:presLayoutVars>
      </dgm:prSet>
      <dgm:spPr/>
      <dgm:t>
        <a:bodyPr/>
        <a:lstStyle/>
        <a:p>
          <a:endParaRPr lang="es-CO"/>
        </a:p>
      </dgm:t>
    </dgm:pt>
    <dgm:pt modelId="{1D6C1D71-5E23-4B20-BE01-4459B48641F9}" type="pres">
      <dgm:prSet presAssocID="{2B6004F5-7A1B-4CDB-8EC6-19B10110559E}" presName="parentText" presStyleLbl="node1" presStyleIdx="0" presStyleCnt="1">
        <dgm:presLayoutVars>
          <dgm:chMax val="0"/>
          <dgm:bulletEnabled val="1"/>
        </dgm:presLayoutVars>
      </dgm:prSet>
      <dgm:spPr/>
      <dgm:t>
        <a:bodyPr/>
        <a:lstStyle/>
        <a:p>
          <a:endParaRPr lang="es-CO"/>
        </a:p>
      </dgm:t>
    </dgm:pt>
  </dgm:ptLst>
  <dgm:cxnLst>
    <dgm:cxn modelId="{3C3847A0-E1BA-473E-933C-C90563A00116}" type="presOf" srcId="{2B6004F5-7A1B-4CDB-8EC6-19B10110559E}" destId="{1D6C1D71-5E23-4B20-BE01-4459B48641F9}" srcOrd="0" destOrd="0" presId="urn:microsoft.com/office/officeart/2005/8/layout/vList2"/>
    <dgm:cxn modelId="{3F59F441-630E-46AE-B659-C2A5884B9511}" type="presOf" srcId="{FC7F633C-4516-4FC3-8B3D-4857051C61F4}" destId="{29C7BF61-5F0B-4994-BD6E-8F662DE68F73}" srcOrd="0" destOrd="0" presId="urn:microsoft.com/office/officeart/2005/8/layout/vList2"/>
    <dgm:cxn modelId="{B1076C7B-8767-4801-BE9A-D908E4257680}" srcId="{FC7F633C-4516-4FC3-8B3D-4857051C61F4}" destId="{2B6004F5-7A1B-4CDB-8EC6-19B10110559E}" srcOrd="0" destOrd="0" parTransId="{4A63E52E-2F58-4E38-8043-AF3695763E82}" sibTransId="{40E557B5-83A0-4918-86A2-9004FE619355}"/>
    <dgm:cxn modelId="{B3948EEF-DE33-4010-B245-0E6D22C707DB}" type="presParOf" srcId="{29C7BF61-5F0B-4994-BD6E-8F662DE68F73}" destId="{1D6C1D71-5E23-4B20-BE01-4459B48641F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C1D71-5E23-4B20-BE01-4459B48641F9}">
      <dsp:nvSpPr>
        <dsp:cNvPr id="0" name=""/>
        <dsp:cNvSpPr/>
      </dsp:nvSpPr>
      <dsp:spPr>
        <a:xfrm>
          <a:off x="0" y="50954"/>
          <a:ext cx="2318610" cy="563471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De los nueve versículos, vamos a utilizar solamente cuatro versículos para descubrir lo que Dios nos quiere enseñar aquí. </a:t>
          </a:r>
          <a:endParaRPr lang="es-CO" sz="2800" kern="1200" dirty="0"/>
        </a:p>
      </dsp:txBody>
      <dsp:txXfrm>
        <a:off x="113185" y="164139"/>
        <a:ext cx="2092240" cy="540834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25/11/2013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m.co/url?sa=i&amp;rct=j&amp;q=&amp;esrc=s&amp;frm=1&amp;source=images&amp;cd=&amp;cad=rja&amp;docid=xIU_rZ52UY810M&amp;tbnid=GJUENVr9Ug8VUM:&amp;ved=0CAUQjRw&amp;url=http://uncioncatolica.wordpress.com/2012/11/14/ciclo-ordinario-el-evangelio-de-jesus-sana-y-libera-los-diez-leprosos-dr-pablo-j-vivas-d-descubre-bajo-esta-poderosa-predicacion-como-sanarte-y-liberarte-de-la-lepra-del-pecado-y-recibir-la-m/&amp;ei=CPGRUsq8M8W2kQf32oDIAw&amp;bvm=bv.56988011,d.eW0&amp;psig=AFQjCNFpsD5-1RZk2kgMFPfb8T0fwv-VCA&amp;ust=138538251234914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pqgslziTp6AUDM&amp;tbnid=VP6jSHGMVjTRDM:&amp;ved=0CAUQjRw&amp;url=http://www.noticias24.com/gente/noticia/86047/detienen-a-un-joven-sin-piernas-en-londres-por-pedir-dinero-en-la-via-publica-tocando-flauta/&amp;ei=GfORUrLaF4mrkAfO0IGoBQ&amp;bvm=bv.56988011,d.eW0&amp;psig=AFQjCNHg6MMhy4M4BPIXKbEcGgP9U5Rcvg&amp;ust=1385382878087554"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m.co/url?sa=i&amp;rct=j&amp;q=&amp;esrc=s&amp;frm=1&amp;source=images&amp;cd=&amp;cad=rja&amp;docid=EXxme7xJyiwAYM&amp;tbnid=zIfQRYgDo0M2gM:&amp;ved=0CAUQjRw&amp;url=http://elcientificojuan.blogspot.com/2013/07/fotos-que-le-haran-creer-que-la-bondad.html&amp;ei=TviRUvn8N87qkAe5t4DQDA&amp;bvm=bv.56988011,d.eW0&amp;psig=AFQjCNG7F98niajw6QjHC2eqq75FBQT-6w&amp;ust=138538419205523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co/url?sa=i&amp;rct=j&amp;q=&amp;esrc=s&amp;frm=1&amp;source=images&amp;cd=&amp;cad=rja&amp;docid=BPYKSnXwg7358M&amp;tbnid=qmgHxRNX5UNauM:&amp;ved=0CAUQjRw&amp;url=http://www.cuatriboliao.net/noticias/2011/06/02/rd-entre-los-paises-con-mayor-casos-de-sida-con-relacion-a-la-poblacion-aspectos-basicos-de-la-enfermedad/&amp;ei=SU2TUqWeJoTXkQf-g4CABg&amp;bvm=bv.56988011,d.eW0&amp;psig=AFQjCNFKEeIuy2Scr36N-H4qmIudO87G0g&amp;ust=1385471557163511"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google.com.co/url?sa=i&amp;rct=j&amp;q=&amp;esrc=s&amp;frm=1&amp;source=images&amp;cd=&amp;cad=rja&amp;docid=hfSUQL8a13p41M&amp;tbnid=0fjPVi9WsMGAOM:&amp;ved=0CAUQjRw&amp;url=http://www.diariovasco.com/rc/20100920/mas-actualidad/sociedad/africa-logra-reducir-indices-201009201248.html&amp;ei=2U2TUvjiOY6NkAeO9IHgDw&amp;bvm=bv.56988011,d.eW0&amp;psig=AFQjCNFKEeIuy2Scr36N-H4qmIudO87G0g&amp;ust=1385471557163511"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ObQBDmLjQnEZKM&amp;tbnid=bjSM5CisojtpRM:&amp;ved=0CAUQjRw&amp;url=http://theamericanjesus.net/?m=201308&amp;ei=2l-TUvi_JNHMkAfn_YHIDw&amp;bvm=bv.56988011,d.eW0&amp;psig=AFQjCNFMyYgygbyF0R8-QeQm54qm4hck8A&amp;ust=1385476379194665" TargetMode="External"/><Relationship Id="rId2" Type="http://schemas.openxmlformats.org/officeDocument/2006/relationships/hyperlink" Target="http://www.google.com.co/url?sa=i&amp;rct=j&amp;q=&amp;esrc=s&amp;frm=1&amp;source=images&amp;cd=&amp;cad=rja&amp;docid=ObQBDmLjQnEZKM&amp;tbnid=bjSM5CisojtpRM:&amp;ved=0CAUQjRw&amp;url=http://www.revistaecclesia.com/comentario-homiletico-domingo-28-tiempo-ordinario-c-13-10-2013-por-jose-roman-flecha/&amp;ei=vV-TUqe-AoiPkAeB-YCoCg&amp;bvm=bv.56988011,d.eW0&amp;psig=AFQjCNFMyYgygbyF0R8-QeQm54qm4hck8A&amp;ust=1385476379194665"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Almacenamiento de acceso secuencial"/>
          <p:cNvSpPr/>
          <p:nvPr/>
        </p:nvSpPr>
        <p:spPr>
          <a:xfrm>
            <a:off x="323528" y="620688"/>
            <a:ext cx="8424936" cy="1440160"/>
          </a:xfrm>
          <a:prstGeom prst="flowChartMagneticTap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latin typeface="Forte" pitchFamily="66" charset="0"/>
              </a:rPr>
              <a:t>MIENTRAS ELLOS IBAN…</a:t>
            </a:r>
          </a:p>
        </p:txBody>
      </p:sp>
      <p:sp>
        <p:nvSpPr>
          <p:cNvPr id="5" name="AutoShape 4" descr="data:image/jpeg;base64,/9j/4AAQSkZJRgABAQAAAQABAAD/2wCEAAkGBhQSERUUEhQWFRUWGBcYGBUXFhocGBwcFxcXFxcYGBcYHCYeFxojGRUUHy8gIycpLCwsFx4xNTAqNSYrLCkBCQoKDgwOGg8PGikkHyQsLCwqLCwqLCwsLCwsKSwsLCwsLCwsLCwsLCwpLCwpLCwsLCwpLCksLCwsLCwpLCwsKf/AABEIAMIBAwMBIgACEQEDEQH/xAAcAAABBQEBAQAAAAAAAAAAAAAFAAIDBAYBBwj/xABAEAACAQIEAwUFBgUDAwUBAAABAhEAAwQSITEFQVEGEyJhcTKBkaGxFCNCUsHRB2Jy4fAzgvEVY7IkNJKiwkP/xAAaAQADAQEBAQAAAAAAAAAAAAABAgMABAUG/8QALBEAAgICAgEEAQMDBQAAAAAAAAECEQMhEjFBBBMiUWEUMpEFFXFCYoGhsf/aAAwDAQACEQMRAD8A9QyzSW2K6T5U6a85I9EjKiaeG8qgv4tU1YhR1JgUJxHbrCoSDcmImASNfPamUb6BYeBPIVIBWewfbfDu2UvlJIy5gRmzGBlka0ZsY1WYhXViPwggkesa0EgtNdljLTGFPZqYWrOgIRpK1N7ylNT/AMDDzdA3gU8qKida4GMVk/sFEgNdeog1IkVuQaGCQdD7qkVzTSBXBb6E0rbCSEGoyhnekUPWlBpdPwYmB610MBVe4jxpUWVzyiipNB4p+S+XFRM1Vsx5Vw3etZzsKgTsvnUlpfOh59T7qkt+prRnQXAIyKRIqkpPWpQp61VZW/BPgP73Wk7GoyNedIoaRyYaRILlPzVEqV1kPWni2BpHL89arANyNTtZPWo2tGkmtjqqGEN1pVzKaVTDRYY6b1y48CeQppcU3EGbbDmVMfCulCNHlXaHtMb94j8M5UHICdW8yetZ3H9obKv4FDrb9hY0d+bP/IOnOh3aHHFWCrv7A69DVng3BAFBbWDJI5keyoPMDX316ySpRXRyJ8W5eS5ibDOqlzN24QZO41k+mla7+GVpLeJvy3iyqqyI03OvMzFZ1cSoW7cY+yAqz1OkD31Zwth7WKsXG1spEkMdSwMk8tD8q5vVZOEeCL+nxSy3N7PZ123muGocDcUqCPX/AA093rg5KrHrY4iuA00vTe8/zSltDUSOaZOlNN0U5WpdNmqhwWuk1zNXO9pqQBwroUUzPXFetoxNpXKjz03vBWTNRbU6U1mqJXEb0x7g86dy0DiWdKY0VX78dDXGv+VT5oZRZYBHKuhxVYXRTlueVZTM4lkPSN4VGG8qc1PydCUcF2TXS9RSBXTdFScxkh4auk1X7+n97pWjNB4j2amFutLMelRu5oykFI4aVcFylULQ5D9oBpmIxqqJYwKBvjCBr9ayXavibuckkWRrcIOrfltg+cV0Y05ypHRlxLHHkzJ9oMKt3HA2WDI7HLH4czQZ+oo5j1CDu7fsp4ZHzNCe8Ys94ABhG2w2UR/StNfioEyDk68z5Cvdj8I7PEl8pEPEL0C3bbQOTcI8tVX9TRZr7dxbsoSWYglp9kTGp85rN4gNfY3WHMDTkNAAB0GlFMbwHGYfK2QuCB7BzR6gV5eZqcrbPXwXihVdnu3C8CLNpLazCgDcn11NS3LlAOy2OuHC2u+nPl8U776T5xFFPtHWuJyXSE4O9k/eHpTCxnao2xHlUXe1NjqBcyinA+dU89PFwxTJ0BwLLN503MKrTO9PRlGwpuVm4kzXI500a8zTC/QVzP5UOQOJOEEamui0tQcqjViDTqS+heLCC2wBXNKg7zSmM5o8l9GUWXO8FRu1VWumoXvmaRzsZYy8t0dK73vlWd4j2tsWGy3GgwCYExPWieG4grAFTmUgEEedba7C8ddhEPTi4qt39DuOY65at57cEggtP5Z8XyoOfgEcbk6CrOJpG4OUVnOI9srNhlDnVhIA102n0p/GuLkWZtnK7ZVT1YiIpHaHWO3QdY+Qrou6VncZx4YZAbneXMoGd1WYkxLchr0oPwbtbexGJZYHdDNEDl+E9RPnVseByi5eEJLUlE3ZxFNN/wCFed9oO0jrjrSJcYKvtqPZ2nxGrHB+2jX3dWXLG2up5bGlnjlx5DwgpS4rs2TY9QedKsxexMsaVc9M7v0iAHDMXicQ4tW2kncsNFHNieVCuO48PfyIc1qycoP53/E/6DyrX8awqYOx9msH726PvLmxg+03l0ArzXiYCubdrQdf/wBe819PDDFfKjwc2Zy+N6JONXwbq27QEACQNdfxZjtUd7CHMC41A9iIHuonwfhttBrrO7Df1Nb3snfRriWby23Anu3IEmeU0Zw5RIxlUrPOuFvbFxc4JQMDA6k6SOk616Vh8SsRQTtV/D84dbuIsEugbMbZGqrJ0B5gE/KlxfhQRUxFuVW5GdfyswmZ6E/OvLy+ntJnsYPVKUuMjU28WBXLnEgN4HvrDDiLj8R+P71GcTnPiJPrXJ7TR3cIM34x4I0g+ld+1VhEuMuisR6VC/GLoPtGK3tMHCJ6D/1AdaeOJDr8q89HGLsb108buKNWPwFD2peAvHjPQPt461z/AKgBzrzDF9sWAIU+IeVLCdtX0DnXrt9Kp+jy1yo53l9OpceR6lb4kOtTfbl6153c7UOADlMHn/mtQntaTunzP7UP02Z9RC5env8AcekHiA61CeJAc68/TtYedsgev6VVxnaZzBVSBImSNqdekz/QvuemW+R6WnGRG9N/6r/kV5YeO3XBUEIZ0PKOlWLfap0hW8R2J1E+gqr9Bnatf+kv1fpbq/8Ao9NbiXr8Kq4zjIVSTsBJJrAHtQ50Ay+v/NUcdxC7cW4rGRlOomOoor+m5rXJL+TP1npktbBvG8R9oxDXM7rbZgvi5evQV6hwTGpbsoiTCgAe6vLUxLAAgSCIZfMb1ew+KhAVRQysDGoOnQ7xtXXn9J7iSh48HLi9VGMn7i78nqtvjAPPaq3FeJnurkRoraHXYE1nLnatrlxbzd1bAENbXXOfMnY1Su8dIVjlJBBHOIIg1CH9LzNrX8l36/0yWrsymM4iL5QmQEBED4gD9q0nZvidy5ic99SR3eZCZMeLRh6wRWWxWHAVDb1gGeuh0+WlGLXGCQFDEKyBJELKqPYPpJr0MvpnkvGqPPxZ1CXOVhPtFizd7xhd+7tsioBs7EjOfOJNVeGcRuC592rnxDMEA2M6dDVTiAWzCgZRlBKzOrfLYVf4bi1KjulOhE9D1k9amvSwxQqciizTyzTxx2xnEMKTee5cm3DKSDDNoB7iedUcXhTm7206nwjNlbxg7yQdp01ovd4yq3Myt3eWQxW0GYczOafjQrFYTOqvdYl7hLQYHhPs7DpBpY+241Fa+2DLHJjk3J7/AAaXAcNvXLaP35GZQYzL+1Kg63QABlzRpOvLSlQ/t2N75oH9yyr/AEBTj3EW77EMTJNxkUn8qmAPSayVnCGT11M0V7TXc1y2kyWOZvr9TVO22prricrHYa4QSBuBqOo8vOiWAxRkBTzkeR/ShNm3qG1kH30Vt8He5NywCSAGC9Rznz0pJ3F6NFWemcK4m96wHfl4Lg5Ho/6GoOBhbiXsOy5lGn+0zl94APwrPdkOMZXh/YuDI68weoHlNH8bGCxNu+R93dItXDyUsRlb0nX3moVZZPRhe0mFGDvG0xzAjMp5lT18+VBsRxoAgASK3n8V+EAJavATlYoSTyYyvumR76804jZEznUAwMoBIHnNUx+mxyVs0vW5Iukwr9ruusomm0moSbrA5QPX6xQksFYgPmGhnWPPSuuonMtzxHQgA6Crx9NjS6JS9Zll5L7d7EFl9Z1+IqFkIbx3ARGwJ3/eqZJVdTAMTSxFg6lWWBHP6dausMPCJvPkfbJ7iplPNpgdR5mq120Rvm9wFK0Yktz2Bq59luwCLdzLMz3bxHkYiKpxXkjydnLF94OmgH4jr9aiSzcmR5ke+m3LsnceY5/2rtt4mdQD11peKQVItKjaTmk+Q+Jpl7CFVLFDH5idKc2JtshyqQ2keI0r2IDJkgjTYsT74rKEn4GckkRpYEZpWTttTxejVgDypgvHJluGdIEU1nUxroI051R42/wIpfZcxeMXTImnQnX4cjXLmKuspQQFM6SJqkt45/FAA2B09PfTsOoZwSVAG+m/lApG4002bvwUXxH5h7Q5HYgRVzC5YHeMZAjTWdPXrVSQYiNCYJE6Gi3Z7DRmlQxnUaadDrXNHlGZeW0TYfFgAKLbEcvDJn1NFbWFctmyHKNfL0IPKp7CDSMvu/erl28otxceAP5vkKs/VeBI4JPwYfjIIxBVSBz0ql9vKMJGZQS0RptBPpWixXDrIvWmcMQczMSC0n8Mx50cfsq9xhdW4oQiCjLsu5iIiuKWSUnaOuOLWzLYnhzMLZLLmxHiVZPgUbelV7GKcZbQOUAkZmeEJzb+k8q2l3s/hmAzMQyGRAOnloNPSsvxLhRtsQjB1JLKTvv4lIpYRUtSex5XDcSD7Y1i65Vu8k5Wy6owOh161b+yd4wNm4SAo0cGVJ0jbbz2qPhot3LtlAvhZjmSegM6jpRzinDiiqLRN3I3+ns6g7jOPw0mWPDSDjSyW5Elrh95QAtzKABp9fnSpfa8R/2k/lLEkep50qnyh9FNAu4Rcxfkqk/58Kiwyxcg85pYJvvmbyA/enwReU+ce6utPwcMvsebWVjGka1ruwnEkt3u7cgB9VPQnkfWs6Ul2npVzCYAuo9lYGnu/WlzXxTDFm77Wdj84N7DDLdXUqNM8cx0b61RS99twDg63LYysvORqpjr/ejfZTj/AHyd3cP3iaH+YDZh+tUOI4FsNizdQTbvCHFJGVoZdlHtC5xfCJ/FAB8mQx/5CvGmLHwkGRpPOvaeC2fDi7HtKzd5b/pfce5gawXbngLYe3bv2vZPguRydTAPvH0qmKajKvBLLG1ZlMNZNxoAJI6a1M+AdIOUgctP0qnZxxRiwPvp+I4wzczXWskV2yNMSX53kj1qzhMG1+4tu0vib4AASWJ5ADUmhy4jTQUQ4ZiyHJTQG3cV2iQAykSR8KMs0VF0FRbkrPVezN/h+FRUW33rgQ9/KhzHnlDNmidtK3vDuKW7yk2mnLoVggjyKnavn/u7/cqbLo6oYZlCxroAFAnKPPWifZzjuJwWJtXL7RbuEW2BIgBtiRyAOteTHM5S+TPRlgqNpM9J7bdm8JfVTdRZJIzJC3QSJBB/F6HQzXjfH+GHB4g2SVujKrq4EEq2okcj1Fen8TuZ2ZmZTkIIg/hOoPpyrMfxBwSKy3lgye7PuAYH/wAq74ScemcORaMXYvSdEafKamw9p7jbZV5ueXx3qbh/ELpfKi6E6NBIiiDWLhuDMrOvPKpCj1q3uzekyPFvwDeIYe2BCMzvznQDpUT445Mgt5fCMxgDU7EHkNqP4/AFgVt2wgbdzM+orljgdsNNwvcMAR7AMfmjUip5OTdcikcYEs8PCXUa4CyAEsEMtIExrpoYonfx7FGFywFUAz4QCunhbQSaNjh8xCKNTB1J131obxslFKZZnQkchU9Qi/kdMYNszOERTIDbH0PuolhnuZl8GYDw5tpHnRMYlGQrbtTKlVBEHaBrXMAt5VW2yBAqxm50jyrpjLF5LmDvZB7IDHfMJFX7XEIHiRSZmQP0jSqVp2DeEzy5H5VbTD5Rmu5YOviaK5nOjqUS3e4+BMKijbTcH37VVHGXVSpYvm5ncfoKE4rjFhbuim5PJJaPMmoG4k3/APSy6KT4DIjKPzazNGTbVtipq6RocJx24rHLAU7yAfryoR2kfN3QQDNLsdgPFGvkNKFXeNEEIonWZ1k+QFazhfZLvlN7FuVBgC2u8cgT9aSL4NSQdS0ZLhOAK3Ga2c7wZCiAJ3ljtV3FYdpVkcBiACi3Czs/PQaRyAozxjH2LJNmzaVkEey0Lm5yfxkfChmH4ytgG5Zt/eklU3K21jeebHWr05fMk0o6Jl7NmPvL6o/4lJ1B6HzpUKOInVySx1Jnmda7UnFfYeRDwhJu3I2Ej4CrOLxBFxeUNy8/+KZ2cM94fzM2vup/FbeuYcmE+403L5EK0W7lyLk/5NXvtGcgKdhtQvHwFzdW+m9T2cctq2XOpIgetVlP4WKl4C3C7zq8h8txNVM7evURyrd8L7XWMSvdXyqXCIKkwreak/SvN8BfGjkamq3GMWtxojbfrr51HG1JtDPR6VwxRbxzWpnLaLT1BKx+tD8dh0xKYnDsfA5LoTyZTJHoaA9leLE3VUj7xLZtqeTIQTlY/mB2PPatDw1ZtvciVX2uvqKtSWg9qzzftL/DLEYa331sC9YjNmX2kB18Q5gdR8qA4Hg7XOgFevcN7QXVv28IhR1Nwg51J+7Zc4gjpqtC+0v8OIvG7giCNS1gyoH9DRGp5VLvozVGUwXZiyAA5zGeRP0FO7XYS1aS2lmbefcqPaiJmY0+tXcdiGwuS3ewz2bu6sCJaDrtMignHbovlHu3BaZQRr4tDrBQbepo2lB32aEXyIreOu2bTKCGVxObLlIIPPrWfxmKe9AZjpzYmPSimLwJNoPavLdCRMKRlkxvERtodaHLhCyM8H2orlVLZ25G5Liug1wXtldJKX2DotpkBgAwAIkga7Dej3B+INiEzXFBU+xm110Bb5RXngwjZgFEkxA9TA0raYjij2sgdTa0jLobf+1xt6H412RyUjg472aBbZQQ4MciFyx5aaGmLjG1CmIoe/aAkBHzqIkBl38wTuPOo14kAvhUDYSfxUXkk+zaDtuyzLmJH+da5YYHmPd9aFJjNYaSDv4jA9xqa/xGW3OUDTaflUG78lotBS7h+rnTkBI+AqS1fsrpOpH5daFLLjMt4LrBk66+U60sRxNbbMlwBiPxLz/Y0jkUTLV1mckqoCjqRNBzxNy2VlB5QD++9R/aA14DObaH8RO1XLvA7eVnt4kSBJ2M0FvsDk/BM1sL7fhB9Z+VCrthFYEKLin84J+ZJq/hOIlbcG2CdszQSfQGqAV9IIAmJMZddhTaFCOFuqZhbduOWYfIU042/dXIinLMFoEe88qN4jhGGwyo120l58slgxy5j5DcVn8ZxS4WJnu1J1CDwqPIfCs42MpUEMJwhFKmA9zm4HyUcqb2l7TsbfcWiSF/1GG3pNUeJdpPElu2SinQ3OZnTSfZH70sBjsi3MLZtq1y4xXOWBWOsn31LrsqmilevqbI0yFdzO89BFBzjjty8/2o3g+AXb7spAhGCl58IjVo5Mal4nhVN0rhrMqIXMNcxG5nYa8hVse9N0SyW9gq0Ggb/ClRkcMv8winpSp/h9kt/RW7O2Pui3V2jr0pY9JDjeJPwNWODKPs1qP5p9Qx2pl1Jdp/ED9KnezVor3LoayOciR686ju2SyJ5Hb1qvg2JTLzEipsFc0ynnHyq2Np6YjCli9plBjarNrBEkxAncnWhnDEDXip5an9auXeJ5ycugnKPTrUn8XSGSvY+5ZVGzB8rCCCN5HOtl2b7XobVx3BLBCSqj28szAP4v3rGPYyAEGTqZPP41XsZic+2Uzm213Gg51Xla2L0wjc7Vg437Vh8yW0CAq0Akcx89qn4n22vYq4WlrOHXZAYk/zEasegHlVbh3Y+9j7bYnDm3blmVlYnxFd2iCEmdqC4HhN44prLgfcN4gG8OYnQyeXSivyCxnFe091nuPeZlZidDyHJV6COlZS/wAWuGcpC5tIA5Vp/wCIvEbZZMNYYv3ZLXWA0L7ZV5kKJ95rH4vDvbcB0ZNNAwI0668qiopSKzyScQrwpmFopmYI7QwB3gjl1BoxYwoGEuAnVHJPQ6DUUI4FdzNbUnQZzHzqxicWSGUeyzJPmP8AgfKtOHKN/kbFNRdfgqW8X3WW5u4dTE9NQPpT34890t3zkhjIUefTkBVPil3SNBmYsQPgB7qoWreZgN/KikmiU5NPRscHiRC2nuB8PMQ3iNot+JDusGTGxp1/7hzaK52B9qZUjcMI5EQaAW1ggAgEiAJrQ8KxwbDlxHe2IDAgH7snQ/7WJX0YU+LviwzprkiB8YxPKY2rltyB0PUj6GjWB43cIOUJDaHQc+hiRUl8Z8tuZiT7+XpSTTNFoG4ZlkFjKfijf3A0TsrhSWJukCdAYBI+G9V/s4cfeWmEnR1WI5e+n4rgyGZZjk3AGw5nzqb/ACPFtdEV3A27rTbaVG6toT6Gn4BrRLjKVUKYA8TE++nYfADuSVI3DFjuROgiu2HtjxZhmO9BOg9kCYllWEXUfibVvQch6U7DLduqFfRFOYnQH0gVZW0ucZGlj56ec1aTiuSSUUgDcRr5a70ZNsZJLtlbGly4gMRoBO2nltVR8I7ZmYwByB1J6eVXr3astrkBI0EwAOU6RQfFcWOqmASSdPmPnWi/sV0Pw+FW7KvcCBdcx8uhq5huKYOwsW7QvMZBe4T8gIgUE4ph2QDwPqJkgxPQek0b7O9kAwV8QSik6KPbPv2UfOmUtWZN3SL13i4tZbICtbIl7SDYkzAYbnapH4hfee7t9xbEBQVCgDr1J91HCuHsplsKikcxqx06nWaynEOJOW5sxgEjl5TSNxkuitNbJ3wxnW4CeZilQ52adGAHSTSoUgWibgisMNamZE/AnT6mm3ZW4vnNGRZVLagEMCpMjbc7bcqC8Q/1LU9Io3bZLoF4QxdYfzfryqRsPDnyb5HUGm3RlvSOYPyojxDD/drcGhIg+oOlO3VC/ZCghiRvBB8wRtXMMpHLb9qnQkroBOWZpHvj+HfnH1oqn2FFnBWy7ENIJBGadvICpuMPkRbVsHM2mgkgc20qna4gMOsvLMekfryq3wLEtexFxlVmaAtpZga6lmPSOVaPyl+BZdGw7OYm3hcLZwlqWu338XVQ2rMfcCKr/wARb1p79rDq6o4Vi7CA0GAqzG+hNBsDi+5Z7ikFgCbl0eyqrPgt9SevnWH4hfvPee++YtcYtnHLTwr6Db3VXPcVo2FrltaD2M4J9kyMjC6jPr112znmDEU7+JeFBwllwoXK3LWMw1APSRUOG41ntRc8bRAgQCCuhPKVYUTbir2PuMVbVoAMOAVII0IOxHnXnJy5cq6PYcYShwT7R5nw+7B84b5irt7G5so2CLJ8622Jw3D7gk4YIx5oSB8jHyrc9j+zWAfh6LcsWyLmcZmALkBjBzxIjrXZCamqPMyYJYts+fMafFvOn11NNS0QJKyPWP8AmvW+374c3reHwyWkTDjWLa6u3u1IHXmayfEMJdzCbsjlKidR0Oh3o8qdIj7be2Z7B3Wds8ABBr79BvTuH8UKOG6hkYdVYEQflTeIFrbEEjXptVbD2JyCNWM/Cj+RP9qDC4ps8iVBExsOgI60XwZcGVIzNtO499WrXD7bC0zwAwERpoNI8tZqhxJTbvE2ZyrzjQRvBO5pefgbjQYwnEb6sUcF+UyTofPlU+NZFBJzIzArHKDuaE8N4plLZneX10AO+nPn6Vbt8UZ3i4knXLPTbntttU55JPTLQUaHWcKjAFXbMRHh8uoG9QWOGqrEsS069BUeCxrqzKDkmYy7/HmKuDGZvC1smNpnluT75qfJlKVEWLxBVsqGV5QNdaqYrCEwST6E0Qw6m7IUjMNgF0A8yaixXZd4zM4HPU6VaOyckyNcOjlVQKWAkwZPvmq/FOGZHBZgDyG7HygbD1qobLWLrKF12zKZ0Osr6g1Yt30TxGblz8x0Vevmx863GmSsMJwLGX0713WLYLpaG5I5BRueetRniGJvLB8AkZixj4KdfhQw8dMgFiq66JzPrzNaTB4m26LcdLjAnKNz+GYk8hFKtaorBX5BlnCkv7THnvEgeQ2FRYvEAzmMLyVTrp86nx3aANIVCpBIDSJ8pjehiYosAgBJ/NALHfYcgfOtTchm4pUiIO3JxHnSqmcM/wCQmlT8SXL8G14Y5bB2CxJ0ca/1E/rQ7iRi9b9RR44QW8JYU6ELPx1/WgXGVnIw5FTNJF7ZnoqcUtZXU+ZHxopgovWWtkajX4f2qpxpZSRuINd7PYrK4J2P6f2oN3D/AAFakTpanbSosbibxBQNC+4H96I4yx3ZA2BkiqmJxYZCqoJ3zNrHpTwuXQG60AL1sgZT4idNT150TwmGu2raQHUksEiZJ55TvsRTeGcLMsx1iZY8iBNaC+x+34Gzv3SKzCebjMZ9wFWUvbl0T42jL4i5cVALgIBJIH4t4Ob4bVcW2zlLdtSrOQAJ+Z8gNal7R4b/ANJac753BPk5JE/CqvZrGBMRbVp8QdMx5Z1Kj3SRUHL3JbKxXFMf2x4Lbw98W7R0ayjM3JmMhyOkkUa4jjlxnBkV7StcsA2s/wCNWVQ1sj+VlEEeVZztHea46OBpbtW7TDoQNT6TNS9liTcZz7PhUqNjHlttz86yVN2M5JxX2YnC4x02YjSQOVei9me1Qt4BWvS2TvAiLuxknU/hUSSTXnOPAW66r7IdgPSTWlweFb7PaAJKtsB01LfEjX0q0UuySk+imuPL3mLHxO5YxtqJHwq9ieIllAHIKf8A4z+9CsWmW4raAEHbyMVYGOFsk9APl5Uk65DQbpop8YUd3LCHZp84jSqRuBbicgANvOuYjGG7clpPQelQ3TLny/QUyWiTfys1vD+Nzaaw4kBhcteo9pT1BGo8x50TsWLd8Au0ZpAtBhoRsxA6a6b1jFuxDruCGHqP8FGXbI6uF0dc69IPLToZHuqUo6tFb2E8HwGCdR92JLsYHUf8Vw4o23BdcwOhYGPDyOvuqPE8TNxETS0ojMV9pvOaixWTKAGLCNTHPnHlUn+Qql0X/tyDxDKSCIHICI086sriETe6zG4IA/Q9BryoPw7hZad9RpGm/OreKwfiVQpZgABsG8jO1ZQj9jKcqLZxRsjJaB1iWMH4dKda4W9+795di3HiBPPplFUbt6CQZJEE9NPrUox1xU8aqoBB3gkenOrRWhXLey5juBWpzC47EaaQT5DQbUA4lgLlsAsPCfL5EVoLnHCV+6CqIPiIn5UBxmODks5LGPd7q3QG14KeHxRU6BZG0jbrRG/2gusiozsFT2FXwqJ9PrVfgnDHvMXAGUbk7CjV7gLnWZyifEDGmw9KNI0bBV26WUPBMkzPOjvZVO4c3Liw0EBY5Hc1BdxdkoZYZlWcoWJblqNIqre7SX8ozFTmEAaGB9RVF8VYbSZcxVq0zs2cW5M5PFpSrOtbdtc+/rSpLNyPSO0L93btA9MvnsKz/Gni2D6fWjvbK0QlgzoXbT0AFBOOLNg+X0qUI0LN7ILzd4k+UEe6h2Butb1G6+IT1H9qu8KIKx6VUxNspcM6/wCbU0VVo13TNEMUL1oTrpp7/wBjQi/h3EwNv+arYTGG0RB0PKjpvC5bZtiusc9j8agpSxPQ+pDuz+HBUruXyjz1Pi9dBUPCsW9zil1xzLJ7l8Kge4Cp+zVshTeBP4yB/SP71F2BhnLkeM3F1/qkkUebfJsyW0RcUtRwtwR7LqZ/3kE0N7MWw1xyQGKWLjjyIXwkdDzrU4/hxPDcQQJHj/8ArcmsT2UxXdYhP+6rWtdpcZQD0EkUmN7HfQU4Xa0OfY8/rUmO4hasoWBChdgOZjYDmap8UvPYm2/hYHLBPnBOm4rNdowGvhEJZQBB69THLWa6HFp02Su1pAfEMSxJ3JJ+Jmt12fw33FoTy93iJMfOsLfaXPrRrgnaM4fRwblqYyzBHmp5VTwLGkyDj7FWC9Cxn3/2oWrF2GY0Q7Q4u3dvZrObIVGjbg/iB99UbKeU1u0DycKZXqfCWpDMehj30zEK2mZSD+lWsAwMjyj9aK6Fa2V8Nsw6VcwNxtDOizHpP7mqmJTIx8xR7s7j1S2E7tXZn3aIjQfpQa7HW6RXW6zEssg+QqVLxyxvO/u6dK3KY+zaEF0U8wq7fCs7xjB2Se8tkADcfm9K5+Sb6LSxuO7GLdy5S7AMRplaeXw3qlcvuGFxWIbn5/uKqYmzrmtk5RyY6++Ku4ewGUTvyNOl5JN3odhLga6HI2/erV3AK+upOtScPthbgLwEbTbY0RfE2ULi2gLQYZpAmPy+tK5PwMl9gS/wZu7zz4RsPlS4Nw63eZxdvLaVQI0kk+Q/WpMVimVRnJOkRGm5P1NU8Lhg6EkQQesadIoRk12CUVeg7i+MWsPNvDqHywMwPh0/EepqTtRxu0bASye9ZwCzCQF/l0rOC1Gi7GpUw5USANaN2wq+iojk7rA9PlVpbSjkAKluMSBpr5U61wy42pXL60+xoxGqqmu1wJa5sx9AYpUmx9G67cX/AA4dY0zXG+cUI4kZwx9B9aL9tHzXLSbBAfidSaD4gTYMbVRHLLsH8Ht/eQNiJ+Fd4zYysD5/Wo8ExDodhsfSj/ErI0LIHU6ESQfKCKd6Zo7RnBh8wE8qS3CgcCTIg1ouFrhLjKt0vZBaCAQViDHiOse6q3aXhtq3iPuGLIxGhBkHYjXlSypqzdMWCvG3gmJ0JVo66yBV7+H2FAuCY319w/vQ3i9nS2oiJk+Xl8a03Y7AoCWDktBkBdBAMmeZrmr4sre0WeBW+94ZixuZv/Qn9K8jw1pzBUaggj6/pXr/APDp1OEvqpJGZjrH4swrzDD3oSJ1UkRG2pmtJU9FsdPss4xzcRe/bO6sSWOp1OinyAms1ZxOa8zQCTMAij7OAAxaN49Y/vWYwTnNAEmnW0wT+MlRRe2cxnSD+tWUwpcMB+aav4Tg9y9iO6trmYqCdNgNya0uJxC4YmyuQC2QWLAGXj9Jp3PaROEOVjezXYkGz3l5QA+od9ABvPvrmC4Rg7VxbveNcAJ8Cp4TrE5n/DHlR7tP2it3Lb5rgDLbslLQ2IZZOUjfUj0rBnEEJA+FJcoyKpQcSvxbEKzHIxIMmCI5nlrHuobh2jUVZuWMpDdRTMMAplhowIP+eVdJy+dkeMuyRPSjeCtqAgPQEx51Q4Xwpr9wAeyCMzxoAa9CwvB8OIyCSogGfnHOj0hoJt2Zm+ykqFY66eIaDz0o7/07BwAe8cgatOUTzgdKrY3s47a24PyI89N6WHsPI7wEEaECNY5g1Fxb6LuW9kfG+zX2cB1cxocrbgNsQRoR86gcWiFCHMx3iR8aMYyyCjkuWQr7B0kgaCD9RQrg/DpSERjcgxB+vKtFOP7hGrejtiz4gAw/oLc6vYyJUwpbmu+x016U3A8OzmGssnV2jQ9a0PD+DYa0ADcW48+0SJHlA2puIKAGJ4S91vEoUETIkj4VXxXZe4mzpGmpaNPStnZxPdoQUII9kgg6dd6qYfi1kj74tmGgzII95FIkrGlEApwfDKnjuMxP5RtU9zAWCoCC6fUD96bxXimZj3WUr1y8qIcKuqw8yOW3r5U6SXQIq3QNvOAoCqQf88qhbCXrjROnlp9aMY/FragZZPr9aGNxQ3Wgwkee/LTrRq/BRqK8jl4Hp7S0qga9e/ChjlNKhxBaNN2sH/qh6Ggx/wDbH30qVY5X2B7J8JrU4j/SX0H0pUqaXk0DNYn/AFD7q01m0DhlJAJldY19pq5SqXhmYL4g039ei/WtT2KPgu/7v/Gu0qV9FF2N/hN/7e96/qa84wn+s39b/U0qVCXkfGXcYg+zDQe2OVZPhX+qfQ0qVCH7WVyfuRsewjQ+KI3FpIPPfrWGx7k3Xkk+Jt/U12lRxfvf/BHJ1/JZxu1v+gfU1Dbbwj1H1pUq6J+CcPJYx26++qN3/SX1b9KVKsujSNX2HP3N3+pfpS4tfZbq5WI2OhI1nelSpJ9lYftN5ZH3nuHzUTUPEV/WlSqsOhpGdu6uAdRmGlK+cp8Omp20+lKlTSEDfZFibIJMnMdTVjF2h49By5UqVTfZbwAQPEfSo8X7HvpUqm+xCsdLVyPL607hzkbHl+lKlTQEfZFeYkGT0qBtx7qVKqoZGgRjG9cpUqcc/9k=">
            <a:hlinkClick r:id="rId2"/>
          </p:cNvPr>
          <p:cNvSpPr>
            <a:spLocks noChangeAspect="1" noChangeArrowheads="1"/>
          </p:cNvSpPr>
          <p:nvPr/>
        </p:nvSpPr>
        <p:spPr bwMode="auto">
          <a:xfrm>
            <a:off x="28575" y="-21034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UUEhQWFRUWGBcYGBUXFhocGBwcFxcXFxcYGBcYHCYeFxojGRUUHy8gIycpLCwsFx4xNTAqNSYrLCkBCQoKDgwOGg8PGikkHyQsLCwqLCwqLCwsLCwsKSwsLCwsLCwsLCwsLCwpLCwpLCwsLCwpLCksLCwsLCwpLCwsKf/AABEIAMIBAwMBIgACEQEDEQH/xAAcAAABBQEBAQAAAAAAAAAAAAAFAAIDBAYBBwj/xABAEAACAQIEAwUFBgUDAwUBAAABAhEAAwQSITEFQVEGEyJhcTKBkaGxFCNCUsHRB2Jy4fAzgvEVY7IkNJKiwkP/xAAaAQADAQEBAQAAAAAAAAAAAAABAgMABAUG/8QALBEAAgICAgEEAQMDBQAAAAAAAAECEQMhEjFBBBMiUWEUMpEFFXFCYoGhsf/aAAwDAQACEQMRAD8A9QyzSW2K6T5U6a85I9EjKiaeG8qgv4tU1YhR1JgUJxHbrCoSDcmImASNfPamUb6BYeBPIVIBWewfbfDu2UvlJIy5gRmzGBlka0ZsY1WYhXViPwggkesa0EgtNdljLTGFPZqYWrOgIRpK1N7ylNT/AMDDzdA3gU8qKida4GMVk/sFEgNdeog1IkVuQaGCQdD7qkVzTSBXBb6E0rbCSEGoyhnekUPWlBpdPwYmB610MBVe4jxpUWVzyiipNB4p+S+XFRM1Vsx5Vw3etZzsKgTsvnUlpfOh59T7qkt+prRnQXAIyKRIqkpPWpQp61VZW/BPgP73Wk7GoyNedIoaRyYaRILlPzVEqV1kPWni2BpHL89arANyNTtZPWo2tGkmtjqqGEN1pVzKaVTDRYY6b1y48CeQppcU3EGbbDmVMfCulCNHlXaHtMb94j8M5UHICdW8yetZ3H9obKv4FDrb9hY0d+bP/IOnOh3aHHFWCrv7A69DVng3BAFBbWDJI5keyoPMDX316ySpRXRyJ8W5eS5ibDOqlzN24QZO41k+mla7+GVpLeJvy3iyqqyI03OvMzFZ1cSoW7cY+yAqz1OkD31Zwth7WKsXG1spEkMdSwMk8tD8q5vVZOEeCL+nxSy3N7PZ123muGocDcUqCPX/AA093rg5KrHrY4iuA00vTe8/zSltDUSOaZOlNN0U5WpdNmqhwWuk1zNXO9pqQBwroUUzPXFetoxNpXKjz03vBWTNRbU6U1mqJXEb0x7g86dy0DiWdKY0VX78dDXGv+VT5oZRZYBHKuhxVYXRTlueVZTM4lkPSN4VGG8qc1PydCUcF2TXS9RSBXTdFScxkh4auk1X7+n97pWjNB4j2amFutLMelRu5oykFI4aVcFylULQ5D9oBpmIxqqJYwKBvjCBr9ayXavibuckkWRrcIOrfltg+cV0Y05ypHRlxLHHkzJ9oMKt3HA2WDI7HLH4czQZ+oo5j1CDu7fsp4ZHzNCe8Ys94ABhG2w2UR/StNfioEyDk68z5Cvdj8I7PEl8pEPEL0C3bbQOTcI8tVX9TRZr7dxbsoSWYglp9kTGp85rN4gNfY3WHMDTkNAAB0GlFMbwHGYfK2QuCB7BzR6gV5eZqcrbPXwXihVdnu3C8CLNpLazCgDcn11NS3LlAOy2OuHC2u+nPl8U776T5xFFPtHWuJyXSE4O9k/eHpTCxnao2xHlUXe1NjqBcyinA+dU89PFwxTJ0BwLLN503MKrTO9PRlGwpuVm4kzXI500a8zTC/QVzP5UOQOJOEEamui0tQcqjViDTqS+heLCC2wBXNKg7zSmM5o8l9GUWXO8FRu1VWumoXvmaRzsZYy8t0dK73vlWd4j2tsWGy3GgwCYExPWieG4grAFTmUgEEedba7C8ddhEPTi4qt39DuOY65at57cEggtP5Z8XyoOfgEcbk6CrOJpG4OUVnOI9srNhlDnVhIA102n0p/GuLkWZtnK7ZVT1YiIpHaHWO3QdY+Qrou6VncZx4YZAbneXMoGd1WYkxLchr0oPwbtbexGJZYHdDNEDl+E9RPnVseByi5eEJLUlE3ZxFNN/wCFed9oO0jrjrSJcYKvtqPZ2nxGrHB+2jX3dWXLG2up5bGlnjlx5DwgpS4rs2TY9QedKsxexMsaVc9M7v0iAHDMXicQ4tW2kncsNFHNieVCuO48PfyIc1qycoP53/E/6DyrX8awqYOx9msH726PvLmxg+03l0ArzXiYCubdrQdf/wBe819PDDFfKjwc2Zy+N6JONXwbq27QEACQNdfxZjtUd7CHMC41A9iIHuonwfhttBrrO7Df1Nb3snfRriWby23Anu3IEmeU0Zw5RIxlUrPOuFvbFxc4JQMDA6k6SOk616Vh8SsRQTtV/D84dbuIsEugbMbZGqrJ0B5gE/KlxfhQRUxFuVW5GdfyswmZ6E/OvLy+ntJnsYPVKUuMjU28WBXLnEgN4HvrDDiLj8R+P71GcTnPiJPrXJ7TR3cIM34x4I0g+ld+1VhEuMuisR6VC/GLoPtGK3tMHCJ6D/1AdaeOJDr8q89HGLsb108buKNWPwFD2peAvHjPQPt461z/AKgBzrzDF9sWAIU+IeVLCdtX0DnXrt9Kp+jy1yo53l9OpceR6lb4kOtTfbl6153c7UOADlMHn/mtQntaTunzP7UP02Z9RC5env8AcekHiA61CeJAc68/TtYedsgev6VVxnaZzBVSBImSNqdekz/QvuemW+R6WnGRG9N/6r/kV5YeO3XBUEIZ0PKOlWLfap0hW8R2J1E+gqr9Bnatf+kv1fpbq/8Ao9NbiXr8Kq4zjIVSTsBJJrAHtQ50Ay+v/NUcdxC7cW4rGRlOomOoor+m5rXJL+TP1npktbBvG8R9oxDXM7rbZgvi5evQV6hwTGpbsoiTCgAe6vLUxLAAgSCIZfMb1ew+KhAVRQysDGoOnQ7xtXXn9J7iSh48HLi9VGMn7i78nqtvjAPPaq3FeJnurkRoraHXYE1nLnatrlxbzd1bAENbXXOfMnY1Su8dIVjlJBBHOIIg1CH9LzNrX8l36/0yWrsymM4iL5QmQEBED4gD9q0nZvidy5ic99SR3eZCZMeLRh6wRWWxWHAVDb1gGeuh0+WlGLXGCQFDEKyBJELKqPYPpJr0MvpnkvGqPPxZ1CXOVhPtFizd7xhd+7tsioBs7EjOfOJNVeGcRuC592rnxDMEA2M6dDVTiAWzCgZRlBKzOrfLYVf4bi1KjulOhE9D1k9amvSwxQqciizTyzTxx2xnEMKTee5cm3DKSDDNoB7iedUcXhTm7206nwjNlbxg7yQdp01ovd4yq3Myt3eWQxW0GYczOafjQrFYTOqvdYl7hLQYHhPs7DpBpY+241Fa+2DLHJjk3J7/AAaXAcNvXLaP35GZQYzL+1Kg63QABlzRpOvLSlQ/t2N75oH9yyr/AEBTj3EW77EMTJNxkUn8qmAPSayVnCGT11M0V7TXc1y2kyWOZvr9TVO22prricrHYa4QSBuBqOo8vOiWAxRkBTzkeR/ShNm3qG1kH30Vt8He5NywCSAGC9Rznz0pJ3F6NFWemcK4m96wHfl4Lg5Ho/6GoOBhbiXsOy5lGn+0zl94APwrPdkOMZXh/YuDI68weoHlNH8bGCxNu+R93dItXDyUsRlb0nX3moVZZPRhe0mFGDvG0xzAjMp5lT18+VBsRxoAgASK3n8V+EAJavATlYoSTyYyvumR76804jZEznUAwMoBIHnNUx+mxyVs0vW5Iukwr9ruusomm0moSbrA5QPX6xQksFYgPmGhnWPPSuuonMtzxHQgA6Crx9NjS6JS9Zll5L7d7EFl9Z1+IqFkIbx3ARGwJ3/eqZJVdTAMTSxFg6lWWBHP6dausMPCJvPkfbJ7iplPNpgdR5mq120Rvm9wFK0Yktz2Bq59luwCLdzLMz3bxHkYiKpxXkjydnLF94OmgH4jr9aiSzcmR5ke+m3LsnceY5/2rtt4mdQD11peKQVItKjaTmk+Q+Jpl7CFVLFDH5idKc2JtshyqQ2keI0r2IDJkgjTYsT74rKEn4GckkRpYEZpWTttTxejVgDypgvHJluGdIEU1nUxroI051R42/wIpfZcxeMXTImnQnX4cjXLmKuspQQFM6SJqkt45/FAA2B09PfTsOoZwSVAG+m/lApG4002bvwUXxH5h7Q5HYgRVzC5YHeMZAjTWdPXrVSQYiNCYJE6Gi3Z7DRmlQxnUaadDrXNHlGZeW0TYfFgAKLbEcvDJn1NFbWFctmyHKNfL0IPKp7CDSMvu/erl28otxceAP5vkKs/VeBI4JPwYfjIIxBVSBz0ql9vKMJGZQS0RptBPpWixXDrIvWmcMQczMSC0n8Mx50cfsq9xhdW4oQiCjLsu5iIiuKWSUnaOuOLWzLYnhzMLZLLmxHiVZPgUbelV7GKcZbQOUAkZmeEJzb+k8q2l3s/hmAzMQyGRAOnloNPSsvxLhRtsQjB1JLKTvv4lIpYRUtSex5XDcSD7Y1i65Vu8k5Wy6owOh161b+yd4wNm4SAo0cGVJ0jbbz2qPhot3LtlAvhZjmSegM6jpRzinDiiqLRN3I3+ns6g7jOPw0mWPDSDjSyW5Elrh95QAtzKABp9fnSpfa8R/2k/lLEkep50qnyh9FNAu4Rcxfkqk/58Kiwyxcg85pYJvvmbyA/enwReU+ce6utPwcMvsebWVjGka1ruwnEkt3u7cgB9VPQnkfWs6Ul2npVzCYAuo9lYGnu/WlzXxTDFm77Wdj84N7DDLdXUqNM8cx0b61RS99twDg63LYysvORqpjr/ejfZTj/AHyd3cP3iaH+YDZh+tUOI4FsNizdQTbvCHFJGVoZdlHtC5xfCJ/FAB8mQx/5CvGmLHwkGRpPOvaeC2fDi7HtKzd5b/pfce5gawXbngLYe3bv2vZPguRydTAPvH0qmKajKvBLLG1ZlMNZNxoAJI6a1M+AdIOUgctP0qnZxxRiwPvp+I4wzczXWskV2yNMSX53kj1qzhMG1+4tu0vib4AASWJ5ADUmhy4jTQUQ4ZiyHJTQG3cV2iQAykSR8KMs0VF0FRbkrPVezN/h+FRUW33rgQ9/KhzHnlDNmidtK3vDuKW7yk2mnLoVggjyKnavn/u7/cqbLo6oYZlCxroAFAnKPPWifZzjuJwWJtXL7RbuEW2BIgBtiRyAOteTHM5S+TPRlgqNpM9J7bdm8JfVTdRZJIzJC3QSJBB/F6HQzXjfH+GHB4g2SVujKrq4EEq2okcj1Fen8TuZ2ZmZTkIIg/hOoPpyrMfxBwSKy3lgye7PuAYH/wAq74ScemcORaMXYvSdEafKamw9p7jbZV5ueXx3qbh/ELpfKi6E6NBIiiDWLhuDMrOvPKpCj1q3uzekyPFvwDeIYe2BCMzvznQDpUT445Mgt5fCMxgDU7EHkNqP4/AFgVt2wgbdzM+orljgdsNNwvcMAR7AMfmjUip5OTdcikcYEs8PCXUa4CyAEsEMtIExrpoYonfx7FGFywFUAz4QCunhbQSaNjh8xCKNTB1J131obxslFKZZnQkchU9Qi/kdMYNszOERTIDbH0PuolhnuZl8GYDw5tpHnRMYlGQrbtTKlVBEHaBrXMAt5VW2yBAqxm50jyrpjLF5LmDvZB7IDHfMJFX7XEIHiRSZmQP0jSqVp2DeEzy5H5VbTD5Rmu5YOviaK5nOjqUS3e4+BMKijbTcH37VVHGXVSpYvm5ncfoKE4rjFhbuim5PJJaPMmoG4k3/APSy6KT4DIjKPzazNGTbVtipq6RocJx24rHLAU7yAfryoR2kfN3QQDNLsdgPFGvkNKFXeNEEIonWZ1k+QFazhfZLvlN7FuVBgC2u8cgT9aSL4NSQdS0ZLhOAK3Ga2c7wZCiAJ3ljtV3FYdpVkcBiACi3Czs/PQaRyAozxjH2LJNmzaVkEey0Lm5yfxkfChmH4ytgG5Zt/eklU3K21jeebHWr05fMk0o6Jl7NmPvL6o/4lJ1B6HzpUKOInVySx1Jnmda7UnFfYeRDwhJu3I2Ej4CrOLxBFxeUNy8/+KZ2cM94fzM2vup/FbeuYcmE+403L5EK0W7lyLk/5NXvtGcgKdhtQvHwFzdW+m9T2cctq2XOpIgetVlP4WKl4C3C7zq8h8txNVM7evURyrd8L7XWMSvdXyqXCIKkwreak/SvN8BfGjkamq3GMWtxojbfrr51HG1JtDPR6VwxRbxzWpnLaLT1BKx+tD8dh0xKYnDsfA5LoTyZTJHoaA9leLE3VUj7xLZtqeTIQTlY/mB2PPatDw1ZtvciVX2uvqKtSWg9qzzftL/DLEYa331sC9YjNmX2kB18Q5gdR8qA4Hg7XOgFevcN7QXVv28IhR1Nwg51J+7Zc4gjpqtC+0v8OIvG7giCNS1gyoH9DRGp5VLvozVGUwXZiyAA5zGeRP0FO7XYS1aS2lmbefcqPaiJmY0+tXcdiGwuS3ewz2bu6sCJaDrtMignHbovlHu3BaZQRr4tDrBQbepo2lB32aEXyIreOu2bTKCGVxObLlIIPPrWfxmKe9AZjpzYmPSimLwJNoPavLdCRMKRlkxvERtodaHLhCyM8H2orlVLZ25G5Liug1wXtldJKX2DotpkBgAwAIkga7Dej3B+INiEzXFBU+xm110Bb5RXngwjZgFEkxA9TA0raYjij2sgdTa0jLobf+1xt6H412RyUjg472aBbZQQ4MciFyx5aaGmLjG1CmIoe/aAkBHzqIkBl38wTuPOo14kAvhUDYSfxUXkk+zaDtuyzLmJH+da5YYHmPd9aFJjNYaSDv4jA9xqa/xGW3OUDTaflUG78lotBS7h+rnTkBI+AqS1fsrpOpH5daFLLjMt4LrBk66+U60sRxNbbMlwBiPxLz/Y0jkUTLV1mckqoCjqRNBzxNy2VlB5QD++9R/aA14DObaH8RO1XLvA7eVnt4kSBJ2M0FvsDk/BM1sL7fhB9Z+VCrthFYEKLin84J+ZJq/hOIlbcG2CdszQSfQGqAV9IIAmJMZddhTaFCOFuqZhbduOWYfIU042/dXIinLMFoEe88qN4jhGGwyo120l58slgxy5j5DcVn8ZxS4WJnu1J1CDwqPIfCs42MpUEMJwhFKmA9zm4HyUcqb2l7TsbfcWiSF/1GG3pNUeJdpPElu2SinQ3OZnTSfZH70sBjsi3MLZtq1y4xXOWBWOsn31LrsqmilevqbI0yFdzO89BFBzjjty8/2o3g+AXb7spAhGCl58IjVo5Mal4nhVN0rhrMqIXMNcxG5nYa8hVse9N0SyW9gq0Ggb/ClRkcMv8winpSp/h9kt/RW7O2Pui3V2jr0pY9JDjeJPwNWODKPs1qP5p9Qx2pl1Jdp/ED9KnezVor3LoayOciR686ju2SyJ5Hb1qvg2JTLzEipsFc0ynnHyq2Np6YjCli9plBjarNrBEkxAncnWhnDEDXip5an9auXeJ5ycugnKPTrUn8XSGSvY+5ZVGzB8rCCCN5HOtl2b7XobVx3BLBCSqj28szAP4v3rGPYyAEGTqZPP41XsZic+2Uzm213Gg51Xla2L0wjc7Vg437Vh8yW0CAq0Akcx89qn4n22vYq4WlrOHXZAYk/zEasegHlVbh3Y+9j7bYnDm3blmVlYnxFd2iCEmdqC4HhN44prLgfcN4gG8OYnQyeXSivyCxnFe091nuPeZlZidDyHJV6COlZS/wAWuGcpC5tIA5Vp/wCIvEbZZMNYYv3ZLXWA0L7ZV5kKJ95rH4vDvbcB0ZNNAwI0668qiopSKzyScQrwpmFopmYI7QwB3gjl1BoxYwoGEuAnVHJPQ6DUUI4FdzNbUnQZzHzqxicWSGUeyzJPmP8AgfKtOHKN/kbFNRdfgqW8X3WW5u4dTE9NQPpT34890t3zkhjIUefTkBVPil3SNBmYsQPgB7qoWreZgN/KikmiU5NPRscHiRC2nuB8PMQ3iNot+JDusGTGxp1/7hzaK52B9qZUjcMI5EQaAW1ggAgEiAJrQ8KxwbDlxHe2IDAgH7snQ/7WJX0YU+LviwzprkiB8YxPKY2rltyB0PUj6GjWB43cIOUJDaHQc+hiRUl8Z8tuZiT7+XpSTTNFoG4ZlkFjKfijf3A0TsrhSWJukCdAYBI+G9V/s4cfeWmEnR1WI5e+n4rgyGZZjk3AGw5nzqb/ACPFtdEV3A27rTbaVG6toT6Gn4BrRLjKVUKYA8TE++nYfADuSVI3DFjuROgiu2HtjxZhmO9BOg9kCYllWEXUfibVvQch6U7DLduqFfRFOYnQH0gVZW0ucZGlj56ec1aTiuSSUUgDcRr5a70ZNsZJLtlbGly4gMRoBO2nltVR8I7ZmYwByB1J6eVXr3astrkBI0EwAOU6RQfFcWOqmASSdPmPnWi/sV0Pw+FW7KvcCBdcx8uhq5huKYOwsW7QvMZBe4T8gIgUE4ph2QDwPqJkgxPQek0b7O9kAwV8QSik6KPbPv2UfOmUtWZN3SL13i4tZbICtbIl7SDYkzAYbnapH4hfee7t9xbEBQVCgDr1J91HCuHsplsKikcxqx06nWaynEOJOW5sxgEjl5TSNxkuitNbJ3wxnW4CeZilQ52adGAHSTSoUgWibgisMNamZE/AnT6mm3ZW4vnNGRZVLagEMCpMjbc7bcqC8Q/1LU9Io3bZLoF4QxdYfzfryqRsPDnyb5HUGm3RlvSOYPyojxDD/drcGhIg+oOlO3VC/ZCghiRvBB8wRtXMMpHLb9qnQkroBOWZpHvj+HfnH1oqn2FFnBWy7ENIJBGadvICpuMPkRbVsHM2mgkgc20qna4gMOsvLMekfryq3wLEtexFxlVmaAtpZga6lmPSOVaPyl+BZdGw7OYm3hcLZwlqWu338XVQ2rMfcCKr/wARb1p79rDq6o4Vi7CA0GAqzG+hNBsDi+5Z7ikFgCbl0eyqrPgt9SevnWH4hfvPee++YtcYtnHLTwr6Db3VXPcVo2FrltaD2M4J9kyMjC6jPr112znmDEU7+JeFBwllwoXK3LWMw1APSRUOG41ntRc8bRAgQCCuhPKVYUTbir2PuMVbVoAMOAVII0IOxHnXnJy5cq6PYcYShwT7R5nw+7B84b5irt7G5so2CLJ8622Jw3D7gk4YIx5oSB8jHyrc9j+zWAfh6LcsWyLmcZmALkBjBzxIjrXZCamqPMyYJYts+fMafFvOn11NNS0QJKyPWP8AmvW+374c3reHwyWkTDjWLa6u3u1IHXmayfEMJdzCbsjlKidR0Oh3o8qdIj7be2Z7B3Wds8ABBr79BvTuH8UKOG6hkYdVYEQflTeIFrbEEjXptVbD2JyCNWM/Cj+RP9qDC4ps8iVBExsOgI60XwZcGVIzNtO499WrXD7bC0zwAwERpoNI8tZqhxJTbvE2ZyrzjQRvBO5pefgbjQYwnEb6sUcF+UyTofPlU+NZFBJzIzArHKDuaE8N4plLZneX10AO+nPn6Vbt8UZ3i4knXLPTbntttU55JPTLQUaHWcKjAFXbMRHh8uoG9QWOGqrEsS069BUeCxrqzKDkmYy7/HmKuDGZvC1smNpnluT75qfJlKVEWLxBVsqGV5QNdaqYrCEwST6E0Qw6m7IUjMNgF0A8yaixXZd4zM4HPU6VaOyckyNcOjlVQKWAkwZPvmq/FOGZHBZgDyG7HygbD1qobLWLrKF12zKZ0Osr6g1Yt30TxGblz8x0Vevmx863GmSsMJwLGX0713WLYLpaG5I5BRueetRniGJvLB8AkZixj4KdfhQw8dMgFiq66JzPrzNaTB4m26LcdLjAnKNz+GYk8hFKtaorBX5BlnCkv7THnvEgeQ2FRYvEAzmMLyVTrp86nx3aANIVCpBIDSJ8pjehiYosAgBJ/NALHfYcgfOtTchm4pUiIO3JxHnSqmcM/wCQmlT8SXL8G14Y5bB2CxJ0ca/1E/rQ7iRi9b9RR44QW8JYU6ELPx1/WgXGVnIw5FTNJF7ZnoqcUtZXU+ZHxopgovWWtkajX4f2qpxpZSRuINd7PYrK4J2P6f2oN3D/AAFakTpanbSosbibxBQNC+4H96I4yx3ZA2BkiqmJxYZCqoJ3zNrHpTwuXQG60AL1sgZT4idNT150TwmGu2raQHUksEiZJ55TvsRTeGcLMsx1iZY8iBNaC+x+34Gzv3SKzCebjMZ9wFWUvbl0T42jL4i5cVALgIBJIH4t4Ob4bVcW2zlLdtSrOQAJ+Z8gNal7R4b/ANJac753BPk5JE/CqvZrGBMRbVp8QdMx5Z1Kj3SRUHL3JbKxXFMf2x4Lbw98W7R0ayjM3JmMhyOkkUa4jjlxnBkV7StcsA2s/wCNWVQ1sj+VlEEeVZztHea46OBpbtW7TDoQNT6TNS9liTcZz7PhUqNjHlttz86yVN2M5JxX2YnC4x02YjSQOVei9me1Qt4BWvS2TvAiLuxknU/hUSSTXnOPAW66r7IdgPSTWlweFb7PaAJKtsB01LfEjX0q0UuySk+imuPL3mLHxO5YxtqJHwq9ieIllAHIKf8A4z+9CsWmW4raAEHbyMVYGOFsk9APl5Uk65DQbpop8YUd3LCHZp84jSqRuBbicgANvOuYjGG7clpPQelQ3TLny/QUyWiTfys1vD+Nzaaw4kBhcteo9pT1BGo8x50TsWLd8Au0ZpAtBhoRsxA6a6b1jFuxDruCGHqP8FGXbI6uF0dc69IPLToZHuqUo6tFb2E8HwGCdR92JLsYHUf8Vw4o23BdcwOhYGPDyOvuqPE8TNxETS0ojMV9pvOaixWTKAGLCNTHPnHlUn+Qql0X/tyDxDKSCIHICI086sriETe6zG4IA/Q9BryoPw7hZad9RpGm/OreKwfiVQpZgABsG8jO1ZQj9jKcqLZxRsjJaB1iWMH4dKda4W9+795di3HiBPPplFUbt6CQZJEE9NPrUox1xU8aqoBB3gkenOrRWhXLey5juBWpzC47EaaQT5DQbUA4lgLlsAsPCfL5EVoLnHCV+6CqIPiIn5UBxmODks5LGPd7q3QG14KeHxRU6BZG0jbrRG/2gusiozsFT2FXwqJ9PrVfgnDHvMXAGUbk7CjV7gLnWZyifEDGmw9KNI0bBV26WUPBMkzPOjvZVO4c3Liw0EBY5Hc1BdxdkoZYZlWcoWJblqNIqre7SX8ozFTmEAaGB9RVF8VYbSZcxVq0zs2cW5M5PFpSrOtbdtc+/rSpLNyPSO0L93btA9MvnsKz/Gni2D6fWjvbK0QlgzoXbT0AFBOOLNg+X0qUI0LN7ILzd4k+UEe6h2Butb1G6+IT1H9qu8KIKx6VUxNspcM6/wCbU0VVo13TNEMUL1oTrpp7/wBjQi/h3EwNv+arYTGG0RB0PKjpvC5bZtiusc9j8agpSxPQ+pDuz+HBUruXyjz1Pi9dBUPCsW9zil1xzLJ7l8Kge4Cp+zVshTeBP4yB/SP71F2BhnLkeM3F1/qkkUebfJsyW0RcUtRwtwR7LqZ/3kE0N7MWw1xyQGKWLjjyIXwkdDzrU4/hxPDcQQJHj/8ArcmsT2UxXdYhP+6rWtdpcZQD0EkUmN7HfQU4Xa0OfY8/rUmO4hasoWBChdgOZjYDmap8UvPYm2/hYHLBPnBOm4rNdowGvhEJZQBB69THLWa6HFp02Su1pAfEMSxJ3JJ+Jmt12fw33FoTy93iJMfOsLfaXPrRrgnaM4fRwblqYyzBHmp5VTwLGkyDj7FWC9Cxn3/2oWrF2GY0Q7Q4u3dvZrObIVGjbg/iB99UbKeU1u0DycKZXqfCWpDMehj30zEK2mZSD+lWsAwMjyj9aK6Fa2V8Nsw6VcwNxtDOizHpP7mqmJTIx8xR7s7j1S2E7tXZn3aIjQfpQa7HW6RXW6zEssg+QqVLxyxvO/u6dK3KY+zaEF0U8wq7fCs7xjB2Se8tkADcfm9K5+Sb6LSxuO7GLdy5S7AMRplaeXw3qlcvuGFxWIbn5/uKqYmzrmtk5RyY6++Ku4ewGUTvyNOl5JN3odhLga6HI2/erV3AK+upOtScPthbgLwEbTbY0RfE2ULi2gLQYZpAmPy+tK5PwMl9gS/wZu7zz4RsPlS4Nw63eZxdvLaVQI0kk+Q/WpMVimVRnJOkRGm5P1NU8Lhg6EkQQesadIoRk12CUVeg7i+MWsPNvDqHywMwPh0/EepqTtRxu0bASye9ZwCzCQF/l0rOC1Gi7GpUw5USANaN2wq+iojk7rA9PlVpbSjkAKluMSBpr5U61wy42pXL60+xoxGqqmu1wJa5sx9AYpUmx9G67cX/AA4dY0zXG+cUI4kZwx9B9aL9tHzXLSbBAfidSaD4gTYMbVRHLLsH8Ht/eQNiJ+Fd4zYysD5/Wo8ExDodhsfSj/ErI0LIHU6ESQfKCKd6Zo7RnBh8wE8qS3CgcCTIg1ouFrhLjKt0vZBaCAQViDHiOse6q3aXhtq3iPuGLIxGhBkHYjXlSypqzdMWCvG3gmJ0JVo66yBV7+H2FAuCY319w/vQ3i9nS2oiJk+Xl8a03Y7AoCWDktBkBdBAMmeZrmr4sre0WeBW+94ZixuZv/Qn9K8jw1pzBUaggj6/pXr/APDp1OEvqpJGZjrH4swrzDD3oSJ1UkRG2pmtJU9FsdPss4xzcRe/bO6sSWOp1OinyAms1ZxOa8zQCTMAij7OAAxaN49Y/vWYwTnNAEmnW0wT+MlRRe2cxnSD+tWUwpcMB+aav4Tg9y9iO6trmYqCdNgNya0uJxC4YmyuQC2QWLAGXj9Jp3PaROEOVjezXYkGz3l5QA+od9ABvPvrmC4Rg7VxbveNcAJ8Cp4TrE5n/DHlR7tP2it3Lb5rgDLbslLQ2IZZOUjfUj0rBnEEJA+FJcoyKpQcSvxbEKzHIxIMmCI5nlrHuobh2jUVZuWMpDdRTMMAplhowIP+eVdJy+dkeMuyRPSjeCtqAgPQEx51Q4Xwpr9wAeyCMzxoAa9CwvB8OIyCSogGfnHOj0hoJt2Zm+ykqFY66eIaDz0o7/07BwAe8cgatOUTzgdKrY3s47a24PyI89N6WHsPI7wEEaECNY5g1Fxb6LuW9kfG+zX2cB1cxocrbgNsQRoR86gcWiFCHMx3iR8aMYyyCjkuWQr7B0kgaCD9RQrg/DpSERjcgxB+vKtFOP7hGrejtiz4gAw/oLc6vYyJUwpbmu+x016U3A8OzmGssnV2jQ9a0PD+DYa0ADcW48+0SJHlA2puIKAGJ4S91vEoUETIkj4VXxXZe4mzpGmpaNPStnZxPdoQUII9kgg6dd6qYfi1kj74tmGgzII95FIkrGlEApwfDKnjuMxP5RtU9zAWCoCC6fUD96bxXimZj3WUr1y8qIcKuqw8yOW3r5U6SXQIq3QNvOAoCqQf88qhbCXrjROnlp9aMY/FragZZPr9aGNxQ3Wgwkee/LTrRq/BRqK8jl4Hp7S0qga9e/ChjlNKhxBaNN2sH/qh6Ggx/wDbH30qVY5X2B7J8JrU4j/SX0H0pUqaXk0DNYn/AFD7q01m0DhlJAJldY19pq5SqXhmYL4g039ei/WtT2KPgu/7v/Gu0qV9FF2N/hN/7e96/qa84wn+s39b/U0qVCXkfGXcYg+zDQe2OVZPhX+qfQ0qVCH7WVyfuRsewjQ+KI3FpIPPfrWGx7k3Xkk+Jt/U12lRxfvf/BHJ1/JZxu1v+gfU1Dbbwj1H1pUq6J+CcPJYx26++qN3/SX1b9KVKsujSNX2HP3N3+pfpS4tfZbq5WI2OhI1nelSpJ9lYftN5ZH3nuHzUTUPEV/WlSqsOhpGdu6uAdRmGlK+cp8Omp20+lKlTSEDfZFibIJMnMdTVjF2h49By5UqVTfZbwAQPEfSo8X7HvpUqm+xCsdLVyPL607hzkbHl+lKlTQEfZFeYkGT0qBtx7qVKqoZGgRjG9cpUqcc/9k=">
            <a:hlinkClick r:id="rId2"/>
          </p:cNvPr>
          <p:cNvSpPr>
            <a:spLocks noChangeAspect="1" noChangeArrowheads="1"/>
          </p:cNvSpPr>
          <p:nvPr/>
        </p:nvSpPr>
        <p:spPr bwMode="auto">
          <a:xfrm>
            <a:off x="180975" y="-19510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8" descr="data:image/jpeg;base64,/9j/4AAQSkZJRgABAQAAAQABAAD/2wCEAAkGBhQSERUUEhQWFRUWGBcYGBUXFhocGBwcFxcXFxcYGBcYHCYeFxojGRUUHy8gIycpLCwsFx4xNTAqNSYrLCkBCQoKDgwOGg8PGikkHyQsLCwqLCwqLCwsLCwsKSwsLCwsLCwsLCwsLCwpLCwpLCwsLCwpLCksLCwsLCwpLCwsKf/AABEIAMIBAwMBIgACEQEDEQH/xAAcAAABBQEBAQAAAAAAAAAAAAAFAAIDBAYBBwj/xABAEAACAQIEAwUFBgUDAwUBAAABAhEAAwQSITEFQVEGEyJhcTKBkaGxFCNCUsHRB2Jy4fAzgvEVY7IkNJKiwkP/xAAaAQADAQEBAQAAAAAAAAAAAAABAgMABAUG/8QALBEAAgICAgEEAQMDBQAAAAAAAAECEQMhEjFBBBMiUWEUMpEFFXFCYoGhsf/aAAwDAQACEQMRAD8A9QyzSW2K6T5U6a85I9EjKiaeG8qgv4tU1YhR1JgUJxHbrCoSDcmImASNfPamUb6BYeBPIVIBWewfbfDu2UvlJIy5gRmzGBlka0ZsY1WYhXViPwggkesa0EgtNdljLTGFPZqYWrOgIRpK1N7ylNT/AMDDzdA3gU8qKida4GMVk/sFEgNdeog1IkVuQaGCQdD7qkVzTSBXBb6E0rbCSEGoyhnekUPWlBpdPwYmB610MBVe4jxpUWVzyiipNB4p+S+XFRM1Vsx5Vw3etZzsKgTsvnUlpfOh59T7qkt+prRnQXAIyKRIqkpPWpQp61VZW/BPgP73Wk7GoyNedIoaRyYaRILlPzVEqV1kPWni2BpHL89arANyNTtZPWo2tGkmtjqqGEN1pVzKaVTDRYY6b1y48CeQppcU3EGbbDmVMfCulCNHlXaHtMb94j8M5UHICdW8yetZ3H9obKv4FDrb9hY0d+bP/IOnOh3aHHFWCrv7A69DVng3BAFBbWDJI5keyoPMDX316ySpRXRyJ8W5eS5ibDOqlzN24QZO41k+mla7+GVpLeJvy3iyqqyI03OvMzFZ1cSoW7cY+yAqz1OkD31Zwth7WKsXG1spEkMdSwMk8tD8q5vVZOEeCL+nxSy3N7PZ123muGocDcUqCPX/AA093rg5KrHrY4iuA00vTe8/zSltDUSOaZOlNN0U5WpdNmqhwWuk1zNXO9pqQBwroUUzPXFetoxNpXKjz03vBWTNRbU6U1mqJXEb0x7g86dy0DiWdKY0VX78dDXGv+VT5oZRZYBHKuhxVYXRTlueVZTM4lkPSN4VGG8qc1PydCUcF2TXS9RSBXTdFScxkh4auk1X7+n97pWjNB4j2amFutLMelRu5oykFI4aVcFylULQ5D9oBpmIxqqJYwKBvjCBr9ayXavibuckkWRrcIOrfltg+cV0Y05ypHRlxLHHkzJ9oMKt3HA2WDI7HLH4czQZ+oo5j1CDu7fsp4ZHzNCe8Ys94ABhG2w2UR/StNfioEyDk68z5Cvdj8I7PEl8pEPEL0C3bbQOTcI8tVX9TRZr7dxbsoSWYglp9kTGp85rN4gNfY3WHMDTkNAAB0GlFMbwHGYfK2QuCB7BzR6gV5eZqcrbPXwXihVdnu3C8CLNpLazCgDcn11NS3LlAOy2OuHC2u+nPl8U776T5xFFPtHWuJyXSE4O9k/eHpTCxnao2xHlUXe1NjqBcyinA+dU89PFwxTJ0BwLLN503MKrTO9PRlGwpuVm4kzXI500a8zTC/QVzP5UOQOJOEEamui0tQcqjViDTqS+heLCC2wBXNKg7zSmM5o8l9GUWXO8FRu1VWumoXvmaRzsZYy8t0dK73vlWd4j2tsWGy3GgwCYExPWieG4grAFTmUgEEedba7C8ddhEPTi4qt39DuOY65at57cEggtP5Z8XyoOfgEcbk6CrOJpG4OUVnOI9srNhlDnVhIA102n0p/GuLkWZtnK7ZVT1YiIpHaHWO3QdY+Qrou6VncZx4YZAbneXMoGd1WYkxLchr0oPwbtbexGJZYHdDNEDl+E9RPnVseByi5eEJLUlE3ZxFNN/wCFed9oO0jrjrSJcYKvtqPZ2nxGrHB+2jX3dWXLG2up5bGlnjlx5DwgpS4rs2TY9QedKsxexMsaVc9M7v0iAHDMXicQ4tW2kncsNFHNieVCuO48PfyIc1qycoP53/E/6DyrX8awqYOx9msH726PvLmxg+03l0ArzXiYCubdrQdf/wBe819PDDFfKjwc2Zy+N6JONXwbq27QEACQNdfxZjtUd7CHMC41A9iIHuonwfhttBrrO7Df1Nb3snfRriWby23Anu3IEmeU0Zw5RIxlUrPOuFvbFxc4JQMDA6k6SOk616Vh8SsRQTtV/D84dbuIsEugbMbZGqrJ0B5gE/KlxfhQRUxFuVW5GdfyswmZ6E/OvLy+ntJnsYPVKUuMjU28WBXLnEgN4HvrDDiLj8R+P71GcTnPiJPrXJ7TR3cIM34x4I0g+ld+1VhEuMuisR6VC/GLoPtGK3tMHCJ6D/1AdaeOJDr8q89HGLsb108buKNWPwFD2peAvHjPQPt461z/AKgBzrzDF9sWAIU+IeVLCdtX0DnXrt9Kp+jy1yo53l9OpceR6lb4kOtTfbl6153c7UOADlMHn/mtQntaTunzP7UP02Z9RC5env8AcekHiA61CeJAc68/TtYedsgev6VVxnaZzBVSBImSNqdekz/QvuemW+R6WnGRG9N/6r/kV5YeO3XBUEIZ0PKOlWLfap0hW8R2J1E+gqr9Bnatf+kv1fpbq/8Ao9NbiXr8Kq4zjIVSTsBJJrAHtQ50Ay+v/NUcdxC7cW4rGRlOomOoor+m5rXJL+TP1npktbBvG8R9oxDXM7rbZgvi5evQV6hwTGpbsoiTCgAe6vLUxLAAgSCIZfMb1ew+KhAVRQysDGoOnQ7xtXXn9J7iSh48HLi9VGMn7i78nqtvjAPPaq3FeJnurkRoraHXYE1nLnatrlxbzd1bAENbXXOfMnY1Su8dIVjlJBBHOIIg1CH9LzNrX8l36/0yWrsymM4iL5QmQEBED4gD9q0nZvidy5ic99SR3eZCZMeLRh6wRWWxWHAVDb1gGeuh0+WlGLXGCQFDEKyBJELKqPYPpJr0MvpnkvGqPPxZ1CXOVhPtFizd7xhd+7tsioBs7EjOfOJNVeGcRuC592rnxDMEA2M6dDVTiAWzCgZRlBKzOrfLYVf4bi1KjulOhE9D1k9amvSwxQqciizTyzTxx2xnEMKTee5cm3DKSDDNoB7iedUcXhTm7206nwjNlbxg7yQdp01ovd4yq3Myt3eWQxW0GYczOafjQrFYTOqvdYl7hLQYHhPs7DpBpY+241Fa+2DLHJjk3J7/AAaXAcNvXLaP35GZQYzL+1Kg63QABlzRpOvLSlQ/t2N75oH9yyr/AEBTj3EW77EMTJNxkUn8qmAPSayVnCGT11M0V7TXc1y2kyWOZvr9TVO22prricrHYa4QSBuBqOo8vOiWAxRkBTzkeR/ShNm3qG1kH30Vt8He5NywCSAGC9Rznz0pJ3F6NFWemcK4m96wHfl4Lg5Ho/6GoOBhbiXsOy5lGn+0zl94APwrPdkOMZXh/YuDI68weoHlNH8bGCxNu+R93dItXDyUsRlb0nX3moVZZPRhe0mFGDvG0xzAjMp5lT18+VBsRxoAgASK3n8V+EAJavATlYoSTyYyvumR76804jZEznUAwMoBIHnNUx+mxyVs0vW5Iukwr9ruusomm0moSbrA5QPX6xQksFYgPmGhnWPPSuuonMtzxHQgA6Crx9NjS6JS9Zll5L7d7EFl9Z1+IqFkIbx3ARGwJ3/eqZJVdTAMTSxFg6lWWBHP6dausMPCJvPkfbJ7iplPNpgdR5mq120Rvm9wFK0Yktz2Bq59luwCLdzLMz3bxHkYiKpxXkjydnLF94OmgH4jr9aiSzcmR5ke+m3LsnceY5/2rtt4mdQD11peKQVItKjaTmk+Q+Jpl7CFVLFDH5idKc2JtshyqQ2keI0r2IDJkgjTYsT74rKEn4GckkRpYEZpWTttTxejVgDypgvHJluGdIEU1nUxroI051R42/wIpfZcxeMXTImnQnX4cjXLmKuspQQFM6SJqkt45/FAA2B09PfTsOoZwSVAG+m/lApG4002bvwUXxH5h7Q5HYgRVzC5YHeMZAjTWdPXrVSQYiNCYJE6Gi3Z7DRmlQxnUaadDrXNHlGZeW0TYfFgAKLbEcvDJn1NFbWFctmyHKNfL0IPKp7CDSMvu/erl28otxceAP5vkKs/VeBI4JPwYfjIIxBVSBz0ql9vKMJGZQS0RptBPpWixXDrIvWmcMQczMSC0n8Mx50cfsq9xhdW4oQiCjLsu5iIiuKWSUnaOuOLWzLYnhzMLZLLmxHiVZPgUbelV7GKcZbQOUAkZmeEJzb+k8q2l3s/hmAzMQyGRAOnloNPSsvxLhRtsQjB1JLKTvv4lIpYRUtSex5XDcSD7Y1i65Vu8k5Wy6owOh161b+yd4wNm4SAo0cGVJ0jbbz2qPhot3LtlAvhZjmSegM6jpRzinDiiqLRN3I3+ns6g7jOPw0mWPDSDjSyW5Elrh95QAtzKABp9fnSpfa8R/2k/lLEkep50qnyh9FNAu4Rcxfkqk/58Kiwyxcg85pYJvvmbyA/enwReU+ce6utPwcMvsebWVjGka1ruwnEkt3u7cgB9VPQnkfWs6Ul2npVzCYAuo9lYGnu/WlzXxTDFm77Wdj84N7DDLdXUqNM8cx0b61RS99twDg63LYysvORqpjr/ejfZTj/AHyd3cP3iaH+YDZh+tUOI4FsNizdQTbvCHFJGVoZdlHtC5xfCJ/FAB8mQx/5CvGmLHwkGRpPOvaeC2fDi7HtKzd5b/pfce5gawXbngLYe3bv2vZPguRydTAPvH0qmKajKvBLLG1ZlMNZNxoAJI6a1M+AdIOUgctP0qnZxxRiwPvp+I4wzczXWskV2yNMSX53kj1qzhMG1+4tu0vib4AASWJ5ADUmhy4jTQUQ4ZiyHJTQG3cV2iQAykSR8KMs0VF0FRbkrPVezN/h+FRUW33rgQ9/KhzHnlDNmidtK3vDuKW7yk2mnLoVggjyKnavn/u7/cqbLo6oYZlCxroAFAnKPPWifZzjuJwWJtXL7RbuEW2BIgBtiRyAOteTHM5S+TPRlgqNpM9J7bdm8JfVTdRZJIzJC3QSJBB/F6HQzXjfH+GHB4g2SVujKrq4EEq2okcj1Fen8TuZ2ZmZTkIIg/hOoPpyrMfxBwSKy3lgye7PuAYH/wAq74ScemcORaMXYvSdEafKamw9p7jbZV5ueXx3qbh/ELpfKi6E6NBIiiDWLhuDMrOvPKpCj1q3uzekyPFvwDeIYe2BCMzvznQDpUT445Mgt5fCMxgDU7EHkNqP4/AFgVt2wgbdzM+orljgdsNNwvcMAR7AMfmjUip5OTdcikcYEs8PCXUa4CyAEsEMtIExrpoYonfx7FGFywFUAz4QCunhbQSaNjh8xCKNTB1J131obxslFKZZnQkchU9Qi/kdMYNszOERTIDbH0PuolhnuZl8GYDw5tpHnRMYlGQrbtTKlVBEHaBrXMAt5VW2yBAqxm50jyrpjLF5LmDvZB7IDHfMJFX7XEIHiRSZmQP0jSqVp2DeEzy5H5VbTD5Rmu5YOviaK5nOjqUS3e4+BMKijbTcH37VVHGXVSpYvm5ncfoKE4rjFhbuim5PJJaPMmoG4k3/APSy6KT4DIjKPzazNGTbVtipq6RocJx24rHLAU7yAfryoR2kfN3QQDNLsdgPFGvkNKFXeNEEIonWZ1k+QFazhfZLvlN7FuVBgC2u8cgT9aSL4NSQdS0ZLhOAK3Ga2c7wZCiAJ3ljtV3FYdpVkcBiACi3Czs/PQaRyAozxjH2LJNmzaVkEey0Lm5yfxkfChmH4ytgG5Zt/eklU3K21jeebHWr05fMk0o6Jl7NmPvL6o/4lJ1B6HzpUKOInVySx1Jnmda7UnFfYeRDwhJu3I2Ej4CrOLxBFxeUNy8/+KZ2cM94fzM2vup/FbeuYcmE+403L5EK0W7lyLk/5NXvtGcgKdhtQvHwFzdW+m9T2cctq2XOpIgetVlP4WKl4C3C7zq8h8txNVM7evURyrd8L7XWMSvdXyqXCIKkwreak/SvN8BfGjkamq3GMWtxojbfrr51HG1JtDPR6VwxRbxzWpnLaLT1BKx+tD8dh0xKYnDsfA5LoTyZTJHoaA9leLE3VUj7xLZtqeTIQTlY/mB2PPatDw1ZtvciVX2uvqKtSWg9qzzftL/DLEYa331sC9YjNmX2kB18Q5gdR8qA4Hg7XOgFevcN7QXVv28IhR1Nwg51J+7Zc4gjpqtC+0v8OIvG7giCNS1gyoH9DRGp5VLvozVGUwXZiyAA5zGeRP0FO7XYS1aS2lmbefcqPaiJmY0+tXcdiGwuS3ewz2bu6sCJaDrtMignHbovlHu3BaZQRr4tDrBQbepo2lB32aEXyIreOu2bTKCGVxObLlIIPPrWfxmKe9AZjpzYmPSimLwJNoPavLdCRMKRlkxvERtodaHLhCyM8H2orlVLZ25G5Liug1wXtldJKX2DotpkBgAwAIkga7Dej3B+INiEzXFBU+xm110Bb5RXngwjZgFEkxA9TA0raYjij2sgdTa0jLobf+1xt6H412RyUjg472aBbZQQ4MciFyx5aaGmLjG1CmIoe/aAkBHzqIkBl38wTuPOo14kAvhUDYSfxUXkk+zaDtuyzLmJH+da5YYHmPd9aFJjNYaSDv4jA9xqa/xGW3OUDTaflUG78lotBS7h+rnTkBI+AqS1fsrpOpH5daFLLjMt4LrBk66+U60sRxNbbMlwBiPxLz/Y0jkUTLV1mckqoCjqRNBzxNy2VlB5QD++9R/aA14DObaH8RO1XLvA7eVnt4kSBJ2M0FvsDk/BM1sL7fhB9Z+VCrthFYEKLin84J+ZJq/hOIlbcG2CdszQSfQGqAV9IIAmJMZddhTaFCOFuqZhbduOWYfIU042/dXIinLMFoEe88qN4jhGGwyo120l58slgxy5j5DcVn8ZxS4WJnu1J1CDwqPIfCs42MpUEMJwhFKmA9zm4HyUcqb2l7TsbfcWiSF/1GG3pNUeJdpPElu2SinQ3OZnTSfZH70sBjsi3MLZtq1y4xXOWBWOsn31LrsqmilevqbI0yFdzO89BFBzjjty8/2o3g+AXb7spAhGCl58IjVo5Mal4nhVN0rhrMqIXMNcxG5nYa8hVse9N0SyW9gq0Ggb/ClRkcMv8winpSp/h9kt/RW7O2Pui3V2jr0pY9JDjeJPwNWODKPs1qP5p9Qx2pl1Jdp/ED9KnezVor3LoayOciR686ju2SyJ5Hb1qvg2JTLzEipsFc0ynnHyq2Np6YjCli9plBjarNrBEkxAncnWhnDEDXip5an9auXeJ5ycugnKPTrUn8XSGSvY+5ZVGzB8rCCCN5HOtl2b7XobVx3BLBCSqj28szAP4v3rGPYyAEGTqZPP41XsZic+2Uzm213Gg51Xla2L0wjc7Vg437Vh8yW0CAq0Akcx89qn4n22vYq4WlrOHXZAYk/zEasegHlVbh3Y+9j7bYnDm3blmVlYnxFd2iCEmdqC4HhN44prLgfcN4gG8OYnQyeXSivyCxnFe091nuPeZlZidDyHJV6COlZS/wAWuGcpC5tIA5Vp/wCIvEbZZMNYYv3ZLXWA0L7ZV5kKJ95rH4vDvbcB0ZNNAwI0668qiopSKzyScQrwpmFopmYI7QwB3gjl1BoxYwoGEuAnVHJPQ6DUUI4FdzNbUnQZzHzqxicWSGUeyzJPmP8AgfKtOHKN/kbFNRdfgqW8X3WW5u4dTE9NQPpT34890t3zkhjIUefTkBVPil3SNBmYsQPgB7qoWreZgN/KikmiU5NPRscHiRC2nuB8PMQ3iNot+JDusGTGxp1/7hzaK52B9qZUjcMI5EQaAW1ggAgEiAJrQ8KxwbDlxHe2IDAgH7snQ/7WJX0YU+LviwzprkiB8YxPKY2rltyB0PUj6GjWB43cIOUJDaHQc+hiRUl8Z8tuZiT7+XpSTTNFoG4ZlkFjKfijf3A0TsrhSWJukCdAYBI+G9V/s4cfeWmEnR1WI5e+n4rgyGZZjk3AGw5nzqb/ACPFtdEV3A27rTbaVG6toT6Gn4BrRLjKVUKYA8TE++nYfADuSVI3DFjuROgiu2HtjxZhmO9BOg9kCYllWEXUfibVvQch6U7DLduqFfRFOYnQH0gVZW0ucZGlj56ec1aTiuSSUUgDcRr5a70ZNsZJLtlbGly4gMRoBO2nltVR8I7ZmYwByB1J6eVXr3astrkBI0EwAOU6RQfFcWOqmASSdPmPnWi/sV0Pw+FW7KvcCBdcx8uhq5huKYOwsW7QvMZBe4T8gIgUE4ph2QDwPqJkgxPQek0b7O9kAwV8QSik6KPbPv2UfOmUtWZN3SL13i4tZbICtbIl7SDYkzAYbnapH4hfee7t9xbEBQVCgDr1J91HCuHsplsKikcxqx06nWaynEOJOW5sxgEjl5TSNxkuitNbJ3wxnW4CeZilQ52adGAHSTSoUgWibgisMNamZE/AnT6mm3ZW4vnNGRZVLagEMCpMjbc7bcqC8Q/1LU9Io3bZLoF4QxdYfzfryqRsPDnyb5HUGm3RlvSOYPyojxDD/drcGhIg+oOlO3VC/ZCghiRvBB8wRtXMMpHLb9qnQkroBOWZpHvj+HfnH1oqn2FFnBWy7ENIJBGadvICpuMPkRbVsHM2mgkgc20qna4gMOsvLMekfryq3wLEtexFxlVmaAtpZga6lmPSOVaPyl+BZdGw7OYm3hcLZwlqWu338XVQ2rMfcCKr/wARb1p79rDq6o4Vi7CA0GAqzG+hNBsDi+5Z7ikFgCbl0eyqrPgt9SevnWH4hfvPee++YtcYtnHLTwr6Db3VXPcVo2FrltaD2M4J9kyMjC6jPr112znmDEU7+JeFBwllwoXK3LWMw1APSRUOG41ntRc8bRAgQCCuhPKVYUTbir2PuMVbVoAMOAVII0IOxHnXnJy5cq6PYcYShwT7R5nw+7B84b5irt7G5so2CLJ8622Jw3D7gk4YIx5oSB8jHyrc9j+zWAfh6LcsWyLmcZmALkBjBzxIjrXZCamqPMyYJYts+fMafFvOn11NNS0QJKyPWP8AmvW+374c3reHwyWkTDjWLa6u3u1IHXmayfEMJdzCbsjlKidR0Oh3o8qdIj7be2Z7B3Wds8ABBr79BvTuH8UKOG6hkYdVYEQflTeIFrbEEjXptVbD2JyCNWM/Cj+RP9qDC4ps8iVBExsOgI60XwZcGVIzNtO499WrXD7bC0zwAwERpoNI8tZqhxJTbvE2ZyrzjQRvBO5pefgbjQYwnEb6sUcF+UyTofPlU+NZFBJzIzArHKDuaE8N4plLZneX10AO+nPn6Vbt8UZ3i4knXLPTbntttU55JPTLQUaHWcKjAFXbMRHh8uoG9QWOGqrEsS069BUeCxrqzKDkmYy7/HmKuDGZvC1smNpnluT75qfJlKVEWLxBVsqGV5QNdaqYrCEwST6E0Qw6m7IUjMNgF0A8yaixXZd4zM4HPU6VaOyckyNcOjlVQKWAkwZPvmq/FOGZHBZgDyG7HygbD1qobLWLrKF12zKZ0Osr6g1Yt30TxGblz8x0Vevmx863GmSsMJwLGX0713WLYLpaG5I5BRueetRniGJvLB8AkZixj4KdfhQw8dMgFiq66JzPrzNaTB4m26LcdLjAnKNz+GYk8hFKtaorBX5BlnCkv7THnvEgeQ2FRYvEAzmMLyVTrp86nx3aANIVCpBIDSJ8pjehiYosAgBJ/NALHfYcgfOtTchm4pUiIO3JxHnSqmcM/wCQmlT8SXL8G14Y5bB2CxJ0ca/1E/rQ7iRi9b9RR44QW8JYU6ELPx1/WgXGVnIw5FTNJF7ZnoqcUtZXU+ZHxopgovWWtkajX4f2qpxpZSRuINd7PYrK4J2P6f2oN3D/AAFakTpanbSosbibxBQNC+4H96I4yx3ZA2BkiqmJxYZCqoJ3zNrHpTwuXQG60AL1sgZT4idNT150TwmGu2raQHUksEiZJ55TvsRTeGcLMsx1iZY8iBNaC+x+34Gzv3SKzCebjMZ9wFWUvbl0T42jL4i5cVALgIBJIH4t4Ob4bVcW2zlLdtSrOQAJ+Z8gNal7R4b/ANJac753BPk5JE/CqvZrGBMRbVp8QdMx5Z1Kj3SRUHL3JbKxXFMf2x4Lbw98W7R0ayjM3JmMhyOkkUa4jjlxnBkV7StcsA2s/wCNWVQ1sj+VlEEeVZztHea46OBpbtW7TDoQNT6TNS9liTcZz7PhUqNjHlttz86yVN2M5JxX2YnC4x02YjSQOVei9me1Qt4BWvS2TvAiLuxknU/hUSSTXnOPAW66r7IdgPSTWlweFb7PaAJKtsB01LfEjX0q0UuySk+imuPL3mLHxO5YxtqJHwq9ieIllAHIKf8A4z+9CsWmW4raAEHbyMVYGOFsk9APl5Uk65DQbpop8YUd3LCHZp84jSqRuBbicgANvOuYjGG7clpPQelQ3TLny/QUyWiTfys1vD+Nzaaw4kBhcteo9pT1BGo8x50TsWLd8Au0ZpAtBhoRsxA6a6b1jFuxDruCGHqP8FGXbI6uF0dc69IPLToZHuqUo6tFb2E8HwGCdR92JLsYHUf8Vw4o23BdcwOhYGPDyOvuqPE8TNxETS0ojMV9pvOaixWTKAGLCNTHPnHlUn+Qql0X/tyDxDKSCIHICI086sriETe6zG4IA/Q9BryoPw7hZad9RpGm/OreKwfiVQpZgABsG8jO1ZQj9jKcqLZxRsjJaB1iWMH4dKda4W9+795di3HiBPPplFUbt6CQZJEE9NPrUox1xU8aqoBB3gkenOrRWhXLey5juBWpzC47EaaQT5DQbUA4lgLlsAsPCfL5EVoLnHCV+6CqIPiIn5UBxmODks5LGPd7q3QG14KeHxRU6BZG0jbrRG/2gusiozsFT2FXwqJ9PrVfgnDHvMXAGUbk7CjV7gLnWZyifEDGmw9KNI0bBV26WUPBMkzPOjvZVO4c3Liw0EBY5Hc1BdxdkoZYZlWcoWJblqNIqre7SX8ozFTmEAaGB9RVF8VYbSZcxVq0zs2cW5M5PFpSrOtbdtc+/rSpLNyPSO0L93btA9MvnsKz/Gni2D6fWjvbK0QlgzoXbT0AFBOOLNg+X0qUI0LN7ILzd4k+UEe6h2Butb1G6+IT1H9qu8KIKx6VUxNspcM6/wCbU0VVo13TNEMUL1oTrpp7/wBjQi/h3EwNv+arYTGG0RB0PKjpvC5bZtiusc9j8agpSxPQ+pDuz+HBUruXyjz1Pi9dBUPCsW9zil1xzLJ7l8Kge4Cp+zVshTeBP4yB/SP71F2BhnLkeM3F1/qkkUebfJsyW0RcUtRwtwR7LqZ/3kE0N7MWw1xyQGKWLjjyIXwkdDzrU4/hxPDcQQJHj/8ArcmsT2UxXdYhP+6rWtdpcZQD0EkUmN7HfQU4Xa0OfY8/rUmO4hasoWBChdgOZjYDmap8UvPYm2/hYHLBPnBOm4rNdowGvhEJZQBB69THLWa6HFp02Su1pAfEMSxJ3JJ+Jmt12fw33FoTy93iJMfOsLfaXPrRrgnaM4fRwblqYyzBHmp5VTwLGkyDj7FWC9Cxn3/2oWrF2GY0Q7Q4u3dvZrObIVGjbg/iB99UbKeU1u0DycKZXqfCWpDMehj30zEK2mZSD+lWsAwMjyj9aK6Fa2V8Nsw6VcwNxtDOizHpP7mqmJTIx8xR7s7j1S2E7tXZn3aIjQfpQa7HW6RXW6zEssg+QqVLxyxvO/u6dK3KY+zaEF0U8wq7fCs7xjB2Se8tkADcfm9K5+Sb6LSxuO7GLdy5S7AMRplaeXw3qlcvuGFxWIbn5/uKqYmzrmtk5RyY6++Ku4ewGUTvyNOl5JN3odhLga6HI2/erV3AK+upOtScPthbgLwEbTbY0RfE2ULi2gLQYZpAmPy+tK5PwMl9gS/wZu7zz4RsPlS4Nw63eZxdvLaVQI0kk+Q/WpMVimVRnJOkRGm5P1NU8Lhg6EkQQesadIoRk12CUVeg7i+MWsPNvDqHywMwPh0/EepqTtRxu0bASye9ZwCzCQF/l0rOC1Gi7GpUw5USANaN2wq+iojk7rA9PlVpbSjkAKluMSBpr5U61wy42pXL60+xoxGqqmu1wJa5sx9AYpUmx9G67cX/AA4dY0zXG+cUI4kZwx9B9aL9tHzXLSbBAfidSaD4gTYMbVRHLLsH8Ht/eQNiJ+Fd4zYysD5/Wo8ExDodhsfSj/ErI0LIHU6ESQfKCKd6Zo7RnBh8wE8qS3CgcCTIg1ouFrhLjKt0vZBaCAQViDHiOse6q3aXhtq3iPuGLIxGhBkHYjXlSypqzdMWCvG3gmJ0JVo66yBV7+H2FAuCY319w/vQ3i9nS2oiJk+Xl8a03Y7AoCWDktBkBdBAMmeZrmr4sre0WeBW+94ZixuZv/Qn9K8jw1pzBUaggj6/pXr/APDp1OEvqpJGZjrH4swrzDD3oSJ1UkRG2pmtJU9FsdPss4xzcRe/bO6sSWOp1OinyAms1ZxOa8zQCTMAij7OAAxaN49Y/vWYwTnNAEmnW0wT+MlRRe2cxnSD+tWUwpcMB+aav4Tg9y9iO6trmYqCdNgNya0uJxC4YmyuQC2QWLAGXj9Jp3PaROEOVjezXYkGz3l5QA+od9ABvPvrmC4Rg7VxbveNcAJ8Cp4TrE5n/DHlR7tP2it3Lb5rgDLbslLQ2IZZOUjfUj0rBnEEJA+FJcoyKpQcSvxbEKzHIxIMmCI5nlrHuobh2jUVZuWMpDdRTMMAplhowIP+eVdJy+dkeMuyRPSjeCtqAgPQEx51Q4Xwpr9wAeyCMzxoAa9CwvB8OIyCSogGfnHOj0hoJt2Zm+ykqFY66eIaDz0o7/07BwAe8cgatOUTzgdKrY3s47a24PyI89N6WHsPI7wEEaECNY5g1Fxb6LuW9kfG+zX2cB1cxocrbgNsQRoR86gcWiFCHMx3iR8aMYyyCjkuWQr7B0kgaCD9RQrg/DpSERjcgxB+vKtFOP7hGrejtiz4gAw/oLc6vYyJUwpbmu+x016U3A8OzmGssnV2jQ9a0PD+DYa0ADcW48+0SJHlA2puIKAGJ4S91vEoUETIkj4VXxXZe4mzpGmpaNPStnZxPdoQUII9kgg6dd6qYfi1kj74tmGgzII95FIkrGlEApwfDKnjuMxP5RtU9zAWCoCC6fUD96bxXimZj3WUr1y8qIcKuqw8yOW3r5U6SXQIq3QNvOAoCqQf88qhbCXrjROnlp9aMY/FragZZPr9aGNxQ3Wgwkee/LTrRq/BRqK8jl4Hp7S0qga9e/ChjlNKhxBaNN2sH/qh6Ggx/wDbH30qVY5X2B7J8JrU4j/SX0H0pUqaXk0DNYn/AFD7q01m0DhlJAJldY19pq5SqXhmYL4g039ei/WtT2KPgu/7v/Gu0qV9FF2N/hN/7e96/qa84wn+s39b/U0qVCXkfGXcYg+zDQe2OVZPhX+qfQ0qVCH7WVyfuRsewjQ+KI3FpIPPfrWGx7k3Xkk+Jt/U12lRxfvf/BHJ1/JZxu1v+gfU1Dbbwj1H1pUq6J+CcPJYx26++qN3/SX1b9KVKsujSNX2HP3N3+pfpS4tfZbq5WI2OhI1nelSpJ9lYftN5ZH3nuHzUTUPEV/WlSqsOhpGdu6uAdRmGlK+cp8Omp20+lKlTSEDfZFibIJMnMdTVjF2h49By5UqVTfZbwAQPEfSo8X7HvpUqm+xCsdLVyPL607hzkbHl+lKlTQEfZFeYkGT0qBtx7qVKqoZGgRjG9cpUqcc/9k=">
            <a:hlinkClick r:id="rId2"/>
          </p:cNvPr>
          <p:cNvSpPr>
            <a:spLocks noChangeAspect="1" noChangeArrowheads="1"/>
          </p:cNvSpPr>
          <p:nvPr/>
        </p:nvSpPr>
        <p:spPr bwMode="auto">
          <a:xfrm>
            <a:off x="333375" y="-17986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files.myopera.com/sakik8/operamini/133314628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2708920"/>
            <a:ext cx="4896544" cy="343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04970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07704" y="274638"/>
            <a:ext cx="4824536" cy="1143000"/>
          </a:xfrm>
          <a:blipFill>
            <a:blip r:embed="rId2"/>
            <a:tile tx="0" ty="0" sx="100000" sy="100000" flip="none" algn="tl"/>
          </a:blipFill>
        </p:spPr>
        <p:txBody>
          <a:bodyPr/>
          <a:lstStyle/>
          <a:p>
            <a:r>
              <a:rPr lang="es-CO" dirty="0" smtClean="0">
                <a:latin typeface="Forte" pitchFamily="66" charset="0"/>
              </a:rPr>
              <a:t>introducción</a:t>
            </a:r>
            <a:endParaRPr lang="es-CO" dirty="0">
              <a:latin typeface="Forte" pitchFamily="66" charset="0"/>
            </a:endParaRPr>
          </a:p>
        </p:txBody>
      </p:sp>
      <p:sp>
        <p:nvSpPr>
          <p:cNvPr id="3" name="2 Marcador de contenido"/>
          <p:cNvSpPr>
            <a:spLocks noGrp="1"/>
          </p:cNvSpPr>
          <p:nvPr>
            <p:ph idx="1"/>
          </p:nvPr>
        </p:nvSpPr>
        <p:spPr>
          <a:xfrm>
            <a:off x="457200" y="1600201"/>
            <a:ext cx="8229600" cy="460648"/>
          </a:xfrm>
        </p:spPr>
        <p:txBody>
          <a:bodyPr>
            <a:normAutofit fontScale="62500" lnSpcReduction="20000"/>
          </a:bodyPr>
          <a:lstStyle/>
          <a:p>
            <a:pPr marL="0" indent="0" algn="ctr">
              <a:buNone/>
            </a:pPr>
            <a:r>
              <a:rPr lang="es-CO" sz="4600" b="1" u="sng" dirty="0" smtClean="0">
                <a:solidFill>
                  <a:srgbClr val="FF0000"/>
                </a:solidFill>
              </a:rPr>
              <a:t>Ilustración.</a:t>
            </a:r>
          </a:p>
        </p:txBody>
      </p:sp>
      <p:sp>
        <p:nvSpPr>
          <p:cNvPr id="4" name="AutoShape 2" descr="data:image/jpeg;base64,/9j/4AAQSkZJRgABAQAAAQABAAD/2wCEAAkGBxQTEhUUExQWFhUXFxgYFxcXGBcXGBwXFBUXFxcXFxgYHSggGBolHBQXITEiJSkrLi4uFx8zODMsNygtLisBCgoKDg0OGBAQGiwkHCQsLCwsLCwsLCwsLCwsLCwsLCwsLCwsLCwsLCwsLCwsLCwsLCwsLCwsLCwsLCwsLCwsLP/AABEIAPgAywMBIgACEQEDEQH/xAAcAAABBQEBAQAAAAAAAAAAAAADAQIEBQYABwj/xAA7EAABAwIDBQUHAgQHAQAAAAABAAIRAyEEEjEFQVFhcQYigZGhBxMyscHR8ELhFCNScjNigpKisvEV/8QAGQEAAwEBAQAAAAAAAAAAAAAAAAECAwQF/8QAIhEBAAMAAwEAAwADAQAAAAAAAAECEQMSITEEE0EiUWEy/9oADAMBAAIRAxEAPwC7/wDi08wcQXOExJ46qdRwwAs2FF/+lJLWNLoGut08Mqu+N4aDqBc/srj/AIk+ti2N1I6C83UN+JrvILG5Wg8YJG6QplDD026ATx335lSJ6J4nVZQwbpzVTm5Czf3VrQqsAhoAHIBNniUOeAnqn5A+ppqBMfWAUQ0JOpHIEooZwS7wOpffE7vNMPM+SfUAAJcQALk7oHFefdp+3PeNLCHQ96rYzyYNPHkl20+rdOcBckCN5IHqU6nVB0cCeRBXiT6r3OjMTO8kk3+t0SngxIl3e1kHwERcdT9Eem9tul8F5psrbuKw8AuFRmmV5k24O1bPiFudhbbZiWktlrh8THaiN44jmgYswSntcU0OB0untpHeY6Jk4ujUrpJ0HibeicWAaDxSOJTwiEcb/Jdm4WTQF2VMnRzRGsXMARA1AN92EsJ2TmmP0t90yLC6VGq4wNsXCeAUb+PO4DzU6eHjDBvwtgcvqnIvuzqTCI2gDunqpm8QuKSigp4ok8vVTm0AkcI0UTeZ+LikIgwvEz1RGUOie5zkPOVPsnsQcWQkJPBN94lFXqnhaxHtJ2+aVP8Ah2GH1GnMeDDaBzPyXmVFu5aH2mYhzsc9p0a1ob0yzfnJPooOx8Fmh3BK1usK46dpxX1qT2rhiHFsaRwt5rZUtlsdMtJJHH5J9Ls2yD3Tfd0Wcc7ot+N/pW7I2Y6ozPPKLcNeut1Y7JJY5tRkAg7+IF2k7wRJV5sXY5YyLkT9AN3T5qy2rs9rcMWNbEd7xmZVRyong8aCk4OaHC4IBCcG8lB7LVM2GYeo8nFWwaV0Q45Bjqmhl5k9FILUhCZAhhXQeHqnFyY+qBcmEaDgCNya+rHJQ6209zBPM/ZQajnO+Ik8t3kjRiwq49o07x8godXFOdqbcBYfuhRoEoalpmxyCeAnNpmE4YbmUjXRqDklFUcVHdUQcoGllj1a9kw1UM1VGFQ9eiUOVRBaI6qmSU8N/Cuy8b+gVdU6Y1vj0RQ09PUpc3LyhcI4kJ4WvKPals008W2qfhqsF/8ANTs70c1NwGBIa0MdlESXanwVv22oGu+o17iPdn+Xfu3bw5qHhKWaiwcWifJcnLeJ+PQ4eKa/f6ZQxDmvgYhrjwIg+K0uEq5hz3qiZszLJFi4AGOAjhpoFY7DbFTKbzZZT7LorE1+gbR2k+k6DW920kaCT5mAFpNjQ9h773yP1GbEESFVYzYQ95c8DB4jQrRbJDRr8W87z1T9+Fn9w3siYwtMc3/93EehCtzVVJsKhlDsvw2EcHAuzechT3Ylo5nku7jt2rry+enS+JJqoT6wGp8FEq1yeXIfdMCtlh9XFOPw29So5ZOt+qOE01gEAL3PVMLI6ouYn9vuuHJIzG0T+fdEaAEoSOeAgHzzSgoMTyXe7QEu64MlSqeHGpTy1JSM2iisojVFaxF92mQYASFoRcq4QgA+7C73fAo5Q3PTwtY7tZs53vWvBhromLjM20Hwj1VJs/uy3gSPCbei9Ie8EQRIO4ifmsT2ifT/AIkhhbOVuZojuuuACBpIAXJzcWbZ3fj8+5SY9gx9QBRcBiAHgQdbn7IbncdELCY1uY9x4jSwM8z3hC5oiXfrVe9dUhxbdpgEGZZumwRxUykngD6KnwOOqSQGdwaEw0+UlS9sbYZQFNzv1vZTHWoYnoLlV12YhFr9azKe0jKA3SLxoSu0QzTbrHjCYdbEz5/OV6FY6xjx7272m0j3Se+HUoRzECb9LeaexnJNLjJ324IjWpoC41ACOPBAPPQeSbmA1/PBIZ6JWsAQCCTy9SiNYB9Uo6ppcgF0TjUCFmJ0v8kgw54lAXQcnAoTaieaiMPRrLs6DJQ3BPE6k503NyUcyqbtbtZtDDVCXFrntcxmUw7M4ESOGXWeSYSNr9qcLhzFWs0OH6QczvEDTxWJ2v7TjmmiBlB+Fwlx5Hh4HdvWBLWD4W+JuUgHAKdV1bGv7RazqTwGBr3aOn4Wx+lsfFrck68lnOz+Nc6sZJIcNTrmnMLnU/EqrEOspuChrsNluTme7/US30DD5qL+1lrxz1tEtlTrQYPmpNPMd9kF1OQCiBsC0rztetETCxw7g0SXWHmeSxXbTaZqvps/pdmjhFh81e4h+VhLisO+pnqFx4+i34K7bXN+VfK43VTtFSD872uDwBLROjmh1yLEiUfAdrC8xTpucBfd53MrCYrGOMmePrunfEAeCj0NoVWuBBJgFo4gGbAjqV3zMPMir1jA9p6T3FhY9rhraQI3EiwOtldU67HCWuB6fZeLYfaZY4ksBkEOykh3eblJn6aLX7L2+1rWCnmf3fhBiANTJ+CIuHSL2KIyRPjembWjhx/ZIaA3gc5E/NR8Djc7Qd5A0uJjcVNp0ydAT80sCOcON0joSPkuyO4nlIB+ylVW5bb+G9DIOptyH3SAIJmIB6GPNEbRJufLciU+AEIgCAGwcY8P3Ts45pS2E2AgJod1TZlI4uAktP8Ap73pr6IdPG0zbMAeBsfIqiFbPNPDVGqbR3NE8zYfcqHVc53xOJ5CzfL7paMTauMYNJceWnn9l5N7QNsGvictstIZQBpmMF/rA/0r0bGVhSpPqHRjHOP+kEwvEXvLjJMkySeJJuVMyqsEaCTA1NuGvVOp05OUa3knkmFLr13jjzHNRqwq+nS60W3i2hiqLoBYKDNLd14qNJH+YBx8QFnyrrtDU95RwlUmT7p1J3Wi+08yHJ/wQ9JwXZKqWjLVpuBEh0OEg3FhPzUul2NqfqrN/wBNM/Mu+ib7PNompgqV7sGR3VlhrxEHxVltrb1Ogwue+8W3+m8rH9fHvrp/fyZ5LNdr9mYfDYWoXOLnlpa3MROZwgZQLc5vELyynu52Vh2j24/FVMzrNE5W8AePM71WMaT8IJ6An5LaIrHkOe1pt9Na7Uc0+coS1LEiIubHWd/qgOuYTmUiUtMxVnsuvkjmQTz6qvq7gn0T3xyv5JxOSUxr1PYuLsBI5jhwg7lpW4onu2bzAM/svLdlbRg69fut3s7GZ26xBA68lrb2NZx9xdCrAtBPTzJka+KA+vuj0hRyOH56J4qkCDH5z1Wakim7f9bpznkCTYeKiVDPDkSIPgiUGXkzpx3o0Y59Rxs23z+SRuDJE29FY4fA6W13ASbW3K1bgTG4eBWNuRrXjUVfaBPwttxIn0ChtpCZiTxhP8k8WWzI1oTwxCqVQmGo46W+aApe3tfLgqsaksb4Go2fReTN1/PzcvUu21EnB1d8ZD5VGrypjrqbfVVFemtaTprujldOO9W3ZJ7BiGueYAa6NNSMu8jQOJ8FEzkauI2cVFRpuSIM94aQfsfRWFN4dg3siXU6oqSBfK5uUyeEnzVbVqEuLtS4lx4Ekkn5qw2dJZVaz4XsEjf3XCb8iWnoUrTkHH1f+zva/uzUokuyuBeGNjvFouJMRYcbqu7WdoGYioCG2aCALD/c4cOA4m6o6EjMQYgZf95g+gchU238Fn+qP2dz7f44eK75tDf7QB66+qM+oSLuJHMlMDdSpGExhpl0AHMCL7un5dbJQ3GAlpNTMt48USo5MjHPuj0RHVRc0apBVJ0sEBdYXENZckSrvZHaanSkOLnDXut05g7lj6bQDLrrVdntvUacNcxzebYPmFpE74zmG02T2nw+IOWm/vn9LrExwVwxsm/H1WFr4ChXxFKph6jGVA4Ei7Zi8i3xfNembGwLqgBAuLHcJUWnPqojQ6GHJiT5zorjA7PzbgB/VF/BW2E2W1sT3j6eSmPssbTMtYiIRaVNjNInjvXGom1nKIaihbFHEAaGePHx4JrKjnbo4cf/ABIymAP2TwTOvgupynMZA/8AErmA6/ngmzw+3zXFwGv2/wDUwru2FdrcFXkasyjqSAPX5LxcGCvTvaJinNw7WD4ajxJ3kM70eceS8wr8eCmVQlI+zzFQHhmPkxxUZpkAo2HdDgeTv+jlFvi4+gA6dPstd7PC3PWDhILWgWkSJJ9FkWq/7Kmpnim4tl0EiOAIlp+LQpW+HT2SdqtnNoVHBnwvIcOWVpBHm71VFRWl7fO/nNEzDT6lqzbTASp7B38sWfmke6PouzW8V1JkmT4K0nU2QOaGRdHKG9t0BFrlLTMBEfhzqhPsUyS8NTDtXBvWfpop+DwYdb31Ng9T91SPqGFIoYF7hMOvpEbvFOClrP8A4vdBoOa5wg/EJkcAPqvRPZx2vDan8LiKbmVHkZC79TgIiXRBMDx6rxY7NqNaX5aoA1IAMc4DpVrsfbz2Ae8d7+gCJzSKlMn4XNdq2++SJjRVb2MTHj6jdXA1BHUIT67ToQqjsx2kp4vDsfTe17gAKgJhwOkkc4mdFNxFVpF2jxAXNjaAcVUVa6tdOq0hunzJ+aB7n/MfILStETdQNP5oumNfqmTNgI6/ZI0358StWZwcftP0CYTHX1T4PnwtC5jCfz5wkbyrtttX3uIc3QUyWDmQe87xPoAszUcvR/aLsagGe/yxVc4AkWBhtyRxsBZeaPZB1SlUD4d9kbPootF25EBPFIxlqewuOo031BXy5CGkZhmGYExaDxWSBPVHweIyOBi28HSFM/8ADj6u+2WMpVazXUQAzKQIblFnQTHgqFzlYbbcc7QREMFrby47raQjbALW53OY189wNfpucY56DxRX2Dt9VAvCktWm2B2boV3OLquXvGKYsYmW332UbtF2cfQdNKalIizhcjk4D5pbB9JzVNRyz3jA5dRyO6fTRDptkpjqbhq1w6gj5ojazW2LoKaS4l+4efJAoYF7hmDTlBu7d6qf/CAjNnmeA+6ih7qbg5jiC0yL2VRH+ymUmns5joIa7NaLgs56GUWrsx7RmNJuXTMJI+dlcbPwmHxjZH8qtvA+E8wFFrYWthHSLsNjvY4bw4LXMZ7qXsCo9hvTaWmxtqOqfVwtGm+oaYjMx003CQQRcA728je3kmzHtcc1I5XTJpF1ueQnXobou2x3gRYgTPjIU3tEVVSszKr2JjauArtr0CTSJu2bFp+Jj+fPoV7bS2i2tTZUaZa9ocPEfPcvIMBVDXA5Q5jrOYdJ5cOIXpfZ+m1tBgaIb3so1gFxMeqzjJVbYWTKvFFFQIAbKIKa0ZqbL+QmkfnoiUxxSPqAcEGUU+ceAlNc8AIT6p3X5/tvQvftaC4uHdmSTEfZInnPtC2u6pXNITkpRbi4tBJPnCyTrhXXarEsfiar6ZzNcQQdxOUT6yqUkBTK4BaL2/ITw+Uym7vfm9HyAlAcx6KG8dPourUMroMEjgZHgRqkcUjT9tVQ54IESxs7tZdpJizuKtuzuDmrQDm9xrTVdzBk/RoVJtIfzCOAaPJjQpmBZiCzM3MQBlBnVs6Dko3Kriu2xX4zGuFQ5CRexFrTZekdlKLxTz1jrZo/yjeeZVFsbs6yk5tWr33a5dwO7qVrMbiJADOXgs73r/HVx8V/6uKbmuEQ0jmAVVbS2dRcHD3bBPBoCds+tqESsJWU8mNo4XmOKwho1Sz9LtOqh4pq0fbCmB3pEgiAs/jDounivtXFz8fW/hmyqxZUBbMyIjnqtdR2oT3KjQ6dRx58isjs5vf01sDutr81f1spYXfqHrzV95j4y6xP0+rs9pdmpSL3ad3MKZtowBzA9FE2WSTFzOkSVo8N2aq1spf/AC2gaO+In+37qJ20qjIhSbNwxL2MgnPw1ncQvUsFh8lNjJ+FoHiN6ibJ2KyiO6JdEFztenIcgrT5+i0pXGd7a6EuXolaIBJ6yoJ2r/RTc5u52k87rRmrff8A5u8/shhm8nppHguDrmE4idElBOcZ1j8+6yftA2jFNlLVzzmOk5QCI8T/ANVro4nyELyftVjRUxNRwdIBytP+VlvUyfFKRCjcCNLhBJR3uQtUlBA3UvmpGC2DWq58jJ920ufwAAmJ/qO4KNRd6qTPDlxMpCF0oCZtIfzX9fkAFabM25DGUngBrdHDXoVUY3/Ef/cfogt6qJrFoyWlbzS2w3tPFCpEVBl4t5aq3zxZonmV5ts/GupOkeI3FaqhtqmWZqlUyf0jd4BcvJxTHx6HD+RW0e+S0WEcc90bbWMFGk5+pAMDidw/dZGp2mDf8Jpn+p32VY/adV7apc8unJMk6EuZAAMH49PHcivDP9HJ+TWP/P1XQ+rUz1XFxnTd4KT/AAZqPIBAjefkm0zc9FZbLo25/U2XXEPNmf61WyuwMU2E1gMwDrMuMwBNydbq7wfYzDt+PPUO/MYHk2Ff0sNlaAJEACxjQcNE/wB24aO8HD6iPktorDKbSbhcAymO4xjRyAHyUgUhqUNtRw1bP9sH5wU04tg1OX+6W/8AaE8To41XOeGgucYA1P25pKlcNbLj0AuSdwA3qNTpueQ9+74W6gczxcifBmmOa6sZcC2luZoXc38uSk5WjRo8kUMTsilTLO0/dOAjf+eP5dDMjlxTXP6zw/NEAR7p59V5B2swDaOKext22cOWYSR4GV662mTY/nXivJe1eI97i6rmyQHZAY/oGU+oKUnCkFtEmUmwEndGp/dPe0jct97JNi06zq1R4DnUyxrQRpmDiXctPRLVY2OwsG5lNrG02xlGaCR3iBmzWMyecrx3atBtOvVay7G1Htb0a8hfROJpmnQqOa2Sym9zQBva0kADwXzcXZTfvTrPznjzU9tHXHEpCUhPBFw9PM5o4kDzMJmLiz33dT9kLoiV3S5x4uJ/5FCzXSj4c/RGORWlBajSgj2o1FmZtQDc0O8GvE/NR21OC5uILc0fqaWnoSJ+SUnCS3Xw+q0vZfCZ8TSZzzHoyHH5LL03Sea9P7BbKLWGu7V4LWDeGA3PiR5DmrrGym05DYXSSUgcUueZWrE4vSioP2TLJsIDjhmSCGgEbxY+iOGncfP9vsgSU8VLJYYkkfsUmc8Cm+8CUHmjBrLmoTGkXEW6a/bzTKZjTnY/Qj8unuvut14c12Hovee63x0E8z03BSojsTG4AcxMdCDbxWM2xTYK7yGgSZNolxAk+K9MwmygIOp4mwHQbl5Vj6pdVqZwQ4vdIOoMmQsOW3mOn8evuo1Wo02hehex7YrQ3EVRMue1kfphjc0jnNQ+SxVTZR9y+vmGVtRlPLcmXtc4OJ3Duxz8F6x7GQDgn8RXfP8Aspx6LKu/G3Lma2NHCL5/9r/Y/wDg8SKlNsUK2ZzY0a+ZfT5ay0cJG5fSAbCFisOyo0sqNa9p1a4BwPUFaR45ZnXxmEfC4gse13Ayvb+1vsXouYXYFxp1ZJFOo6aZBvlaYlkbpkbl4ztfYmIwry2vRqUyDEuacvg/4XDmCriYksRW1dydIO9AlIqIe6UTwQA48URtU8UAUAorGnep/ZnZbsVWDNGi73Dc37nQfsvRKXYHC5g4+9I/oLxlPWAD6pxXSm2KHsf2PdXy1qvdpatAPefB/wCLba68OK9OpsDQGtAAAAAGgA0AQ6QDQGtAAAAAFgABYDkie9WsVxnM6cHcUjnJQ+VxA3JkTKmkQnFp3JJSBc8pC5KHXuuJCAaCuSlspRTKApsNswvHfJaOAN9OO7wVnhNnVGCKbwR/S9s+RbBHjKPSarGhTXNe7orU3DVCI95TcObf5jfQZv8Aisz7R+zlOvROLoZTVpCamUiXUxqSP6m8908Atxh7I1TDU3jvtad1xOut1zzOtq/4vnqltA+6fTtle5hfYTNOcrh0zu816x7HMLkp13NzGk9zCxx0Lmhwfl4/pB6ckDb/ALMcPUDnYU+5qbhJNMngRq3w04LI9lu0OJ2e+ph/7pZ8bWvaR/MZGsiZjWx3Kqz6rkmLVnHvJTHvG9eV4T2k1mzmDKvCe4R1AH0RHe1K4z4a2/LUv4At+qu2x8c8RD0qpWXn/tR2uG0W0LE1TJBv3GRx4ujyKzW0/abiDVzUmNFIfocJJ5ucND0sOayvaTbL8XiPekFo7jQ2ZgDW++5cfFREW3ZaeZkMjtHAxUdk+Eklo3gEzl8FDNB3BanamHzUyG6lw5WCr6OzKu6P9y147zaNTesVnFL7t3BTcFs6o8gRlB3nysN6tRsbEEWH/MfVW2yMDUpgCrIOcZZId3eo5yne81jSpWLTjUdj9g/wzCc+Yvyl1ojLNt/ErTtdCpNjvqTUzgZM38uNYygGR1HqrllQb1vT5DC0ejteiAoLCitCpJ2SF2iRpS5iEA4FKITQnIBAPBdlXEJQEA2UocnJJQB6CsKAWUqbWcD3YA8yhVNt1dz46AfZck8dpdMckQ3jHJxqrAHtNXAIlp5xf7eirNpbZruj+e42uGywCd1gJKznisv9lWt7b9ofcUhTaYqVBFtWs3nruHjwXmfvd+/TmlxLXPOZ7nOPFxJPmUFtJa0r1hna2yZWE63UV1EjQ+d/mp2VNc1UnVXUaeHl+6E5vA/Q+Stvcyu/guUpTB6rqbX79FOpNEJwwfAkdNPIpwoO3tn+2x8jb1TrGC079AqY4t0uh4evWqPHdm4jdCs8JgmE3seDhl+dj4LRYLCBkQE5r28kRbr7CVg2EMaHaxfqpQHNDaEVrTxWkeM59EZIRWvQRITwZT0h21ERjlHa1PCZDF+5JnQpC4lAFL1zah4JGEIjdbIB7Quc1OCjvx4BIDS4ccpPqmGMFWkaIJqv97muMztM3CIIyyZmxspNenhSXZcVUaJaGfEbEkF1TgAdwnutGpcuXLOVQh1mYfukV6hGemHAk/4ZDPeE2s4Eu04aJtfD4Y5j/EOaA0nI1z3S4Bha2m5zbg9+SdCBqLrlyRmHCYOTOLqwA/QHvQWZYkWkFwi+k8iGtRwwL8tUu7oy56rw3QZjmZTJzAzAi4vewKrkGSphcGCQ3FVX2dlnugkMbkHwmJc6eQYQeKFi8Nh20nOZiHufLg1pJ/TWY1rrNETTzui+o3hcuSCbXwWBN2Yqq0F0AGTANR4lxIEtDYNrwOLrRNoYaiwNNDEPqn3gBDpHdImYjja532FpXLkBOp4e91Mp0guXKoKRqgY0Sd5AA4kmAEbD4SJuQeDdB4Gy5cgJDGO5HrLT+/ojU3Xg26/cLlyZJFMcLpcvmuXJkaKW4JQVy5AcDKeCFy5MHBhPGEanaw9Vy5BAPqZjlbOUfERvPAflkZggRpyuuXIgP//Z">
            <a:hlinkClick r:id="rId3"/>
          </p:cNvPr>
          <p:cNvSpPr>
            <a:spLocks noChangeAspect="1" noChangeArrowheads="1"/>
          </p:cNvSpPr>
          <p:nvPr/>
        </p:nvSpPr>
        <p:spPr bwMode="auto">
          <a:xfrm>
            <a:off x="28575" y="-2103438"/>
            <a:ext cx="3581400"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251520" y="2286217"/>
            <a:ext cx="8532440" cy="2308324"/>
          </a:xfrm>
          <a:prstGeom prst="rect">
            <a:avLst/>
          </a:prstGeom>
        </p:spPr>
        <p:txBody>
          <a:bodyPr wrap="square">
            <a:spAutoFit/>
          </a:bodyPr>
          <a:lstStyle/>
          <a:p>
            <a:pPr algn="ctr"/>
            <a:r>
              <a:rPr lang="es-CO" sz="2400" dirty="0"/>
              <a:t>Se cuenta que un hombre caminaba triste, acongojado, y sollozando porque tenía sus zapatos viejos y rotos por el largo trajinar, de camino se encontró con un joven sin sus piernas, sentado sobre una tabla, a la cual le había colocado unas rueditas de caucho para que rodara, se apoyaba sobre dos manijas de madera para </a:t>
            </a:r>
            <a:r>
              <a:rPr lang="es-CO" sz="2400" dirty="0" smtClean="0"/>
              <a:t>impulsar </a:t>
            </a:r>
            <a:r>
              <a:rPr lang="es-CO" sz="2400" dirty="0"/>
              <a:t>su tablita. </a:t>
            </a:r>
            <a:endParaRPr lang="es-CO" dirty="0"/>
          </a:p>
        </p:txBody>
      </p:sp>
      <p:sp>
        <p:nvSpPr>
          <p:cNvPr id="6" name="5 Rectángulo"/>
          <p:cNvSpPr/>
          <p:nvPr/>
        </p:nvSpPr>
        <p:spPr>
          <a:xfrm>
            <a:off x="2771800" y="4947788"/>
            <a:ext cx="6120680" cy="1938992"/>
          </a:xfrm>
          <a:prstGeom prst="rect">
            <a:avLst/>
          </a:prstGeom>
        </p:spPr>
        <p:txBody>
          <a:bodyPr wrap="square">
            <a:spAutoFit/>
          </a:bodyPr>
          <a:lstStyle/>
          <a:p>
            <a:pPr algn="ctr"/>
            <a:r>
              <a:rPr lang="es-CO" sz="2400" dirty="0"/>
              <a:t>Pero lo </a:t>
            </a:r>
            <a:r>
              <a:rPr lang="es-CO" sz="2400" dirty="0" smtClean="0"/>
              <a:t>pué </a:t>
            </a:r>
            <a:r>
              <a:rPr lang="es-CO" sz="2400" dirty="0"/>
              <a:t>más le llamó la </a:t>
            </a:r>
            <a:r>
              <a:rPr lang="es-CO" sz="2400" dirty="0" smtClean="0"/>
              <a:t>atención, </a:t>
            </a:r>
            <a:r>
              <a:rPr lang="es-CO" sz="2400" dirty="0"/>
              <a:t>era que este joven en lugar de estar triste, acongojado y estar </a:t>
            </a:r>
            <a:r>
              <a:rPr lang="es-CO" sz="2400" dirty="0" smtClean="0"/>
              <a:t>sollozando </a:t>
            </a:r>
            <a:r>
              <a:rPr lang="es-CO" sz="2400" dirty="0"/>
              <a:t>por su condición de discapacidad, iba cantando sobre su humilde carrito.</a:t>
            </a:r>
          </a:p>
        </p:txBody>
      </p:sp>
      <p:sp>
        <p:nvSpPr>
          <p:cNvPr id="7" name="AutoShape 4" descr="data:image/jpeg;base64,/9j/4AAQSkZJRgABAQAAAQABAAD/2wCEAAkGBxQTEhUUExQWFhUXFxgYFxcXGBcXGBwXFBUXFxcXFxgYHSggGBolHBQXITEiJSkrLi4uFx8zODMsNygtLisBCgoKDg0OGBAQGiwkHCQsLCwsLCwsLCwsLCwsLCwsLCwsLCwsLCwsLCwsLCwsLCwsLCwsLCwsLCwsLCwsLCwsLP/AABEIAPgAywMBIgACEQEDEQH/xAAcAAABBQEBAQAAAAAAAAAAAAADAQIEBQYABwj/xAA7EAABAwIDBQUHAgQHAQAAAAABAAIRAyEEEjEFQVFhcQYigZGhBxMyscHR8ELhFCNScjNigpKisvEV/8QAGQEAAwEBAQAAAAAAAAAAAAAAAAECAwQF/8QAIhEBAAMAAwEAAwADAQAAAAAAAAECEQMSITEEE0EiUWEy/9oADAMBAAIRAxEAPwC7/wDi08wcQXOExJ46qdRwwAs2FF/+lJLWNLoGut08Mqu+N4aDqBc/srj/AIk+ti2N1I6C83UN+JrvILG5Wg8YJG6QplDD026ATx335lSJ6J4nVZQwbpzVTm5Czf3VrQqsAhoAHIBNniUOeAnqn5A+ppqBMfWAUQ0JOpHIEooZwS7wOpffE7vNMPM+SfUAAJcQALk7oHFefdp+3PeNLCHQ96rYzyYNPHkl20+rdOcBckCN5IHqU6nVB0cCeRBXiT6r3OjMTO8kk3+t0SngxIl3e1kHwERcdT9Eem9tul8F5psrbuKw8AuFRmmV5k24O1bPiFudhbbZiWktlrh8THaiN44jmgYswSntcU0OB0untpHeY6Jk4ujUrpJ0HibeicWAaDxSOJTwiEcb/Jdm4WTQF2VMnRzRGsXMARA1AN92EsJ2TmmP0t90yLC6VGq4wNsXCeAUb+PO4DzU6eHjDBvwtgcvqnIvuzqTCI2gDunqpm8QuKSigp4ok8vVTm0AkcI0UTeZ+LikIgwvEz1RGUOie5zkPOVPsnsQcWQkJPBN94lFXqnhaxHtJ2+aVP8Ah2GH1GnMeDDaBzPyXmVFu5aH2mYhzsc9p0a1ob0yzfnJPooOx8Fmh3BK1usK46dpxX1qT2rhiHFsaRwt5rZUtlsdMtJJHH5J9Ls2yD3Tfd0Wcc7ot+N/pW7I2Y6ozPPKLcNeut1Y7JJY5tRkAg7+IF2k7wRJV5sXY5YyLkT9AN3T5qy2rs9rcMWNbEd7xmZVRyong8aCk4OaHC4IBCcG8lB7LVM2GYeo8nFWwaV0Q45Bjqmhl5k9FILUhCZAhhXQeHqnFyY+qBcmEaDgCNya+rHJQ6209zBPM/ZQajnO+Ik8t3kjRiwq49o07x8godXFOdqbcBYfuhRoEoalpmxyCeAnNpmE4YbmUjXRqDklFUcVHdUQcoGllj1a9kw1UM1VGFQ9eiUOVRBaI6qmSU8N/Cuy8b+gVdU6Y1vj0RQ09PUpc3LyhcI4kJ4WvKPals008W2qfhqsF/8ANTs70c1NwGBIa0MdlESXanwVv22oGu+o17iPdn+Xfu3bw5qHhKWaiwcWifJcnLeJ+PQ4eKa/f6ZQxDmvgYhrjwIg+K0uEq5hz3qiZszLJFi4AGOAjhpoFY7DbFTKbzZZT7LorE1+gbR2k+k6DW920kaCT5mAFpNjQ9h773yP1GbEESFVYzYQ95c8DB4jQrRbJDRr8W87z1T9+Fn9w3siYwtMc3/93EehCtzVVJsKhlDsvw2EcHAuzechT3Ylo5nku7jt2rry+enS+JJqoT6wGp8FEq1yeXIfdMCtlh9XFOPw29So5ZOt+qOE01gEAL3PVMLI6ouYn9vuuHJIzG0T+fdEaAEoSOeAgHzzSgoMTyXe7QEu64MlSqeHGpTy1JSM2iisojVFaxF92mQYASFoRcq4QgA+7C73fAo5Q3PTwtY7tZs53vWvBhromLjM20Hwj1VJs/uy3gSPCbei9Ie8EQRIO4ifmsT2ifT/AIkhhbOVuZojuuuACBpIAXJzcWbZ3fj8+5SY9gx9QBRcBiAHgQdbn7IbncdELCY1uY9x4jSwM8z3hC5oiXfrVe9dUhxbdpgEGZZumwRxUykngD6KnwOOqSQGdwaEw0+UlS9sbYZQFNzv1vZTHWoYnoLlV12YhFr9azKe0jKA3SLxoSu0QzTbrHjCYdbEz5/OV6FY6xjx7272m0j3Se+HUoRzECb9LeaexnJNLjJ324IjWpoC41ACOPBAPPQeSbmA1/PBIZ6JWsAQCCTy9SiNYB9Uo6ppcgF0TjUCFmJ0v8kgw54lAXQcnAoTaieaiMPRrLs6DJQ3BPE6k503NyUcyqbtbtZtDDVCXFrntcxmUw7M4ESOGXWeSYSNr9qcLhzFWs0OH6QczvEDTxWJ2v7TjmmiBlB+Fwlx5Hh4HdvWBLWD4W+JuUgHAKdV1bGv7RazqTwGBr3aOn4Wx+lsfFrck68lnOz+Nc6sZJIcNTrmnMLnU/EqrEOspuChrsNluTme7/US30DD5qL+1lrxz1tEtlTrQYPmpNPMd9kF1OQCiBsC0rztetETCxw7g0SXWHmeSxXbTaZqvps/pdmjhFh81e4h+VhLisO+pnqFx4+i34K7bXN+VfK43VTtFSD872uDwBLROjmh1yLEiUfAdrC8xTpucBfd53MrCYrGOMmePrunfEAeCj0NoVWuBBJgFo4gGbAjqV3zMPMir1jA9p6T3FhY9rhraQI3EiwOtldU67HCWuB6fZeLYfaZY4ksBkEOykh3eblJn6aLX7L2+1rWCnmf3fhBiANTJ+CIuHSL2KIyRPjembWjhx/ZIaA3gc5E/NR8Djc7Qd5A0uJjcVNp0ydAT80sCOcON0joSPkuyO4nlIB+ylVW5bb+G9DIOptyH3SAIJmIB6GPNEbRJufLciU+AEIgCAGwcY8P3Ts45pS2E2AgJod1TZlI4uAktP8Ap73pr6IdPG0zbMAeBsfIqiFbPNPDVGqbR3NE8zYfcqHVc53xOJ5CzfL7paMTauMYNJceWnn9l5N7QNsGvictstIZQBpmMF/rA/0r0bGVhSpPqHRjHOP+kEwvEXvLjJMkySeJJuVMyqsEaCTA1NuGvVOp05OUa3knkmFLr13jjzHNRqwq+nS60W3i2hiqLoBYKDNLd14qNJH+YBx8QFnyrrtDU95RwlUmT7p1J3Wi+08yHJ/wQ9JwXZKqWjLVpuBEh0OEg3FhPzUul2NqfqrN/wBNM/Mu+ib7PNompgqV7sGR3VlhrxEHxVltrb1Ogwue+8W3+m8rH9fHvrp/fyZ5LNdr9mYfDYWoXOLnlpa3MROZwgZQLc5vELyynu52Vh2j24/FVMzrNE5W8AePM71WMaT8IJ6An5LaIrHkOe1pt9Na7Uc0+coS1LEiIubHWd/qgOuYTmUiUtMxVnsuvkjmQTz6qvq7gn0T3xyv5JxOSUxr1PYuLsBI5jhwg7lpW4onu2bzAM/svLdlbRg69fut3s7GZ26xBA68lrb2NZx9xdCrAtBPTzJka+KA+vuj0hRyOH56J4qkCDH5z1Wakim7f9bpznkCTYeKiVDPDkSIPgiUGXkzpx3o0Y59Rxs23z+SRuDJE29FY4fA6W13ASbW3K1bgTG4eBWNuRrXjUVfaBPwttxIn0ChtpCZiTxhP8k8WWzI1oTwxCqVQmGo46W+aApe3tfLgqsaksb4Go2fReTN1/PzcvUu21EnB1d8ZD5VGrypjrqbfVVFemtaTprujldOO9W3ZJ7BiGueYAa6NNSMu8jQOJ8FEzkauI2cVFRpuSIM94aQfsfRWFN4dg3siXU6oqSBfK5uUyeEnzVbVqEuLtS4lx4Ekkn5qw2dJZVaz4XsEjf3XCb8iWnoUrTkHH1f+zva/uzUokuyuBeGNjvFouJMRYcbqu7WdoGYioCG2aCALD/c4cOA4m6o6EjMQYgZf95g+gchU238Fn+qP2dz7f44eK75tDf7QB66+qM+oSLuJHMlMDdSpGExhpl0AHMCL7un5dbJQ3GAlpNTMt48USo5MjHPuj0RHVRc0apBVJ0sEBdYXENZckSrvZHaanSkOLnDXut05g7lj6bQDLrrVdntvUacNcxzebYPmFpE74zmG02T2nw+IOWm/vn9LrExwVwxsm/H1WFr4ChXxFKph6jGVA4Ei7Zi8i3xfNembGwLqgBAuLHcJUWnPqojQ6GHJiT5zorjA7PzbgB/VF/BW2E2W1sT3j6eSmPssbTMtYiIRaVNjNInjvXGom1nKIaihbFHEAaGePHx4JrKjnbo4cf/ABIymAP2TwTOvgupynMZA/8AErmA6/ngmzw+3zXFwGv2/wDUwru2FdrcFXkasyjqSAPX5LxcGCvTvaJinNw7WD4ajxJ3kM70eceS8wr8eCmVQlI+zzFQHhmPkxxUZpkAo2HdDgeTv+jlFvi4+gA6dPstd7PC3PWDhILWgWkSJJ9FkWq/7Kmpnim4tl0EiOAIlp+LQpW+HT2SdqtnNoVHBnwvIcOWVpBHm71VFRWl7fO/nNEzDT6lqzbTASp7B38sWfmke6PouzW8V1JkmT4K0nU2QOaGRdHKG9t0BFrlLTMBEfhzqhPsUyS8NTDtXBvWfpop+DwYdb31Ng9T91SPqGFIoYF7hMOvpEbvFOClrP8A4vdBoOa5wg/EJkcAPqvRPZx2vDan8LiKbmVHkZC79TgIiXRBMDx6rxY7NqNaX5aoA1IAMc4DpVrsfbz2Ae8d7+gCJzSKlMn4XNdq2++SJjRVb2MTHj6jdXA1BHUIT67ToQqjsx2kp4vDsfTe17gAKgJhwOkkc4mdFNxFVpF2jxAXNjaAcVUVa6tdOq0hunzJ+aB7n/MfILStETdQNP5oumNfqmTNgI6/ZI0358StWZwcftP0CYTHX1T4PnwtC5jCfz5wkbyrtttX3uIc3QUyWDmQe87xPoAszUcvR/aLsagGe/yxVc4AkWBhtyRxsBZeaPZB1SlUD4d9kbPootF25EBPFIxlqewuOo031BXy5CGkZhmGYExaDxWSBPVHweIyOBi28HSFM/8ADj6u+2WMpVazXUQAzKQIblFnQTHgqFzlYbbcc7QREMFrby47raQjbALW53OY189wNfpucY56DxRX2Dt9VAvCktWm2B2boV3OLquXvGKYsYmW332UbtF2cfQdNKalIizhcjk4D5pbB9JzVNRyz3jA5dRyO6fTRDptkpjqbhq1w6gj5ojazW2LoKaS4l+4efJAoYF7hmDTlBu7d6qf/CAjNnmeA+6ih7qbg5jiC0yL2VRH+ymUmns5joIa7NaLgs56GUWrsx7RmNJuXTMJI+dlcbPwmHxjZH8qtvA+E8wFFrYWthHSLsNjvY4bw4LXMZ7qXsCo9hvTaWmxtqOqfVwtGm+oaYjMx003CQQRcA728je3kmzHtcc1I5XTJpF1ueQnXobou2x3gRYgTPjIU3tEVVSszKr2JjauArtr0CTSJu2bFp+Jj+fPoV7bS2i2tTZUaZa9ocPEfPcvIMBVDXA5Q5jrOYdJ5cOIXpfZ+m1tBgaIb3so1gFxMeqzjJVbYWTKvFFFQIAbKIKa0ZqbL+QmkfnoiUxxSPqAcEGUU+ceAlNc8AIT6p3X5/tvQvftaC4uHdmSTEfZInnPtC2u6pXNITkpRbi4tBJPnCyTrhXXarEsfiar6ZzNcQQdxOUT6yqUkBTK4BaL2/ITw+Uym7vfm9HyAlAcx6KG8dPourUMroMEjgZHgRqkcUjT9tVQ54IESxs7tZdpJizuKtuzuDmrQDm9xrTVdzBk/RoVJtIfzCOAaPJjQpmBZiCzM3MQBlBnVs6Dko3Kriu2xX4zGuFQ5CRexFrTZekdlKLxTz1jrZo/yjeeZVFsbs6yk5tWr33a5dwO7qVrMbiJADOXgs73r/HVx8V/6uKbmuEQ0jmAVVbS2dRcHD3bBPBoCds+tqESsJWU8mNo4XmOKwho1Sz9LtOqh4pq0fbCmB3pEgiAs/jDounivtXFz8fW/hmyqxZUBbMyIjnqtdR2oT3KjQ6dRx58isjs5vf01sDutr81f1spYXfqHrzV95j4y6xP0+rs9pdmpSL3ad3MKZtowBzA9FE2WSTFzOkSVo8N2aq1spf/AC2gaO+In+37qJ20qjIhSbNwxL2MgnPw1ncQvUsFh8lNjJ+FoHiN6ibJ2KyiO6JdEFztenIcgrT5+i0pXGd7a6EuXolaIBJ6yoJ2r/RTc5u52k87rRmrff8A5u8/shhm8nppHguDrmE4idElBOcZ1j8+6yftA2jFNlLVzzmOk5QCI8T/ANVro4nyELyftVjRUxNRwdIBytP+VlvUyfFKRCjcCNLhBJR3uQtUlBA3UvmpGC2DWq58jJ920ufwAAmJ/qO4KNRd6qTPDlxMpCF0oCZtIfzX9fkAFabM25DGUngBrdHDXoVUY3/Ef/cfogt6qJrFoyWlbzS2w3tPFCpEVBl4t5aq3zxZonmV5ts/GupOkeI3FaqhtqmWZqlUyf0jd4BcvJxTHx6HD+RW0e+S0WEcc90bbWMFGk5+pAMDidw/dZGp2mDf8Jpn+p32VY/adV7apc8unJMk6EuZAAMH49PHcivDP9HJ+TWP/P1XQ+rUz1XFxnTd4KT/AAZqPIBAjefkm0zc9FZbLo25/U2XXEPNmf61WyuwMU2E1gMwDrMuMwBNydbq7wfYzDt+PPUO/MYHk2Ff0sNlaAJEACxjQcNE/wB24aO8HD6iPktorDKbSbhcAymO4xjRyAHyUgUhqUNtRw1bP9sH5wU04tg1OX+6W/8AaE8To41XOeGgucYA1P25pKlcNbLj0AuSdwA3qNTpueQ9+74W6gczxcifBmmOa6sZcC2luZoXc38uSk5WjRo8kUMTsilTLO0/dOAjf+eP5dDMjlxTXP6zw/NEAR7p59V5B2swDaOKext22cOWYSR4GV662mTY/nXivJe1eI97i6rmyQHZAY/oGU+oKUnCkFtEmUmwEndGp/dPe0jct97JNi06zq1R4DnUyxrQRpmDiXctPRLVY2OwsG5lNrG02xlGaCR3iBmzWMyecrx3atBtOvVay7G1Htb0a8hfROJpmnQqOa2Sym9zQBva0kADwXzcXZTfvTrPznjzU9tHXHEpCUhPBFw9PM5o4kDzMJmLiz33dT9kLoiV3S5x4uJ/5FCzXSj4c/RGORWlBajSgj2o1FmZtQDc0O8GvE/NR21OC5uILc0fqaWnoSJ+SUnCS3Xw+q0vZfCZ8TSZzzHoyHH5LL03Sea9P7BbKLWGu7V4LWDeGA3PiR5DmrrGym05DYXSSUgcUueZWrE4vSioP2TLJsIDjhmSCGgEbxY+iOGncfP9vsgSU8VLJYYkkfsUmc8Cm+8CUHmjBrLmoTGkXEW6a/bzTKZjTnY/Qj8unuvut14c12Hovee63x0E8z03BSojsTG4AcxMdCDbxWM2xTYK7yGgSZNolxAk+K9MwmygIOp4mwHQbl5Vj6pdVqZwQ4vdIOoMmQsOW3mOn8evuo1Wo02hehex7YrQ3EVRMue1kfphjc0jnNQ+SxVTZR9y+vmGVtRlPLcmXtc4OJ3Duxz8F6x7GQDgn8RXfP8Aspx6LKu/G3Lma2NHCL5/9r/Y/wDg8SKlNsUK2ZzY0a+ZfT5ay0cJG5fSAbCFisOyo0sqNa9p1a4BwPUFaR45ZnXxmEfC4gse13Ayvb+1vsXouYXYFxp1ZJFOo6aZBvlaYlkbpkbl4ztfYmIwry2vRqUyDEuacvg/4XDmCriYksRW1dydIO9AlIqIe6UTwQA48URtU8UAUAorGnep/ZnZbsVWDNGi73Dc37nQfsvRKXYHC5g4+9I/oLxlPWAD6pxXSm2KHsf2PdXy1qvdpatAPefB/wCLba68OK9OpsDQGtAAAAAGgA0AQ6QDQGtAAAAAFgABYDkie9WsVxnM6cHcUjnJQ+VxA3JkTKmkQnFp3JJSBc8pC5KHXuuJCAaCuSlspRTKApsNswvHfJaOAN9OO7wVnhNnVGCKbwR/S9s+RbBHjKPSarGhTXNe7orU3DVCI95TcObf5jfQZv8Aisz7R+zlOvROLoZTVpCamUiXUxqSP6m8908Atxh7I1TDU3jvtad1xOut1zzOtq/4vnqltA+6fTtle5hfYTNOcrh0zu816x7HMLkp13NzGk9zCxx0Lmhwfl4/pB6ckDb/ALMcPUDnYU+5qbhJNMngRq3w04LI9lu0OJ2e+ph/7pZ8bWvaR/MZGsiZjWx3Kqz6rkmLVnHvJTHvG9eV4T2k1mzmDKvCe4R1AH0RHe1K4z4a2/LUv4At+qu2x8c8RD0qpWXn/tR2uG0W0LE1TJBv3GRx4ujyKzW0/abiDVzUmNFIfocJJ5ucND0sOayvaTbL8XiPekFo7jQ2ZgDW++5cfFREW3ZaeZkMjtHAxUdk+Eklo3gEzl8FDNB3BanamHzUyG6lw5WCr6OzKu6P9y147zaNTesVnFL7t3BTcFs6o8gRlB3nysN6tRsbEEWH/MfVW2yMDUpgCrIOcZZId3eo5yne81jSpWLTjUdj9g/wzCc+Yvyl1ojLNt/ErTtdCpNjvqTUzgZM38uNYygGR1HqrllQb1vT5DC0ejteiAoLCitCpJ2SF2iRpS5iEA4FKITQnIBAPBdlXEJQEA2UocnJJQB6CsKAWUqbWcD3YA8yhVNt1dz46AfZck8dpdMckQ3jHJxqrAHtNXAIlp5xf7eirNpbZruj+e42uGywCd1gJKznisv9lWt7b9ofcUhTaYqVBFtWs3nruHjwXmfvd+/TmlxLXPOZ7nOPFxJPmUFtJa0r1hna2yZWE63UV1EjQ+d/mp2VNc1UnVXUaeHl+6E5vA/Q+Stvcyu/guUpTB6rqbX79FOpNEJwwfAkdNPIpwoO3tn+2x8jb1TrGC079AqY4t0uh4evWqPHdm4jdCs8JgmE3seDhl+dj4LRYLCBkQE5r28kRbr7CVg2EMaHaxfqpQHNDaEVrTxWkeM59EZIRWvQRITwZT0h21ERjlHa1PCZDF+5JnQpC4lAFL1zah4JGEIjdbIB7Quc1OCjvx4BIDS4ccpPqmGMFWkaIJqv97muMztM3CIIyyZmxspNenhSXZcVUaJaGfEbEkF1TgAdwnutGpcuXLOVQh1mYfukV6hGemHAk/4ZDPeE2s4Eu04aJtfD4Y5j/EOaA0nI1z3S4Bha2m5zbg9+SdCBqLrlyRmHCYOTOLqwA/QHvQWZYkWkFwi+k8iGtRwwL8tUu7oy56rw3QZjmZTJzAzAi4vewKrkGSphcGCQ3FVX2dlnugkMbkHwmJc6eQYQeKFi8Nh20nOZiHufLg1pJ/TWY1rrNETTzui+o3hcuSCbXwWBN2Yqq0F0AGTANR4lxIEtDYNrwOLrRNoYaiwNNDEPqn3gBDpHdImYjja532FpXLkBOp4e91Mp0guXKoKRqgY0Sd5AA4kmAEbD4SJuQeDdB4Gy5cgJDGO5HrLT+/ojU3Xg26/cLlyZJFMcLpcvmuXJkaKW4JQVy5AcDKeCFy5MHBhPGEanaw9Vy5BAPqZjlbOUfERvPAflkZggRpyuuXIgP//Z">
            <a:hlinkClick r:id="rId3"/>
          </p:cNvPr>
          <p:cNvSpPr>
            <a:spLocks noChangeAspect="1" noChangeArrowheads="1"/>
          </p:cNvSpPr>
          <p:nvPr/>
        </p:nvSpPr>
        <p:spPr bwMode="auto">
          <a:xfrm>
            <a:off x="180975" y="-1951038"/>
            <a:ext cx="3581400"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img2.noticias24.com/1207/jovenrumano63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395" y="4365104"/>
            <a:ext cx="2381374" cy="2365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5004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nodeType="withEffect">
                                  <p:stCondLst>
                                    <p:cond delay="0"/>
                                  </p:stCondLst>
                                  <p:childTnLst>
                                    <p:set>
                                      <p:cBhvr>
                                        <p:cTn id="23" dur="1" fill="hold">
                                          <p:stCondLst>
                                            <p:cond delay="0"/>
                                          </p:stCondLst>
                                        </p:cTn>
                                        <p:tgtEl>
                                          <p:spTgt spid="2054"/>
                                        </p:tgtEl>
                                        <p:attrNameLst>
                                          <p:attrName>style.visibility</p:attrName>
                                        </p:attrNameLst>
                                      </p:cBhvr>
                                      <p:to>
                                        <p:strVal val="visible"/>
                                      </p:to>
                                    </p:set>
                                    <p:animEffect transition="in" filter="wheel(1)">
                                      <p:cBhvr>
                                        <p:cTn id="24"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908721"/>
            <a:ext cx="4474840" cy="3384376"/>
          </a:xfrm>
        </p:spPr>
        <p:txBody>
          <a:bodyPr>
            <a:normAutofit/>
          </a:bodyPr>
          <a:lstStyle/>
          <a:p>
            <a:pPr marL="0" indent="0" algn="ctr">
              <a:buNone/>
            </a:pPr>
            <a:r>
              <a:rPr lang="es-CO" dirty="0" smtClean="0"/>
              <a:t>Esto </a:t>
            </a:r>
            <a:r>
              <a:rPr lang="es-CO" dirty="0"/>
              <a:t>lo hizo reflexionar sobre lo bello que es la vida, </a:t>
            </a:r>
            <a:r>
              <a:rPr lang="es-CO" dirty="0" smtClean="0"/>
              <a:t>le </a:t>
            </a:r>
            <a:r>
              <a:rPr lang="es-CO" dirty="0"/>
              <a:t>dio </a:t>
            </a:r>
            <a:r>
              <a:rPr lang="es-CO" dirty="0" smtClean="0"/>
              <a:t>esperanza </a:t>
            </a:r>
            <a:r>
              <a:rPr lang="es-CO" dirty="0"/>
              <a:t>para </a:t>
            </a:r>
            <a:r>
              <a:rPr lang="es-CO" dirty="0" smtClean="0"/>
              <a:t>vivir, y de ahí en adelante no volvió a lamentarse. </a:t>
            </a:r>
            <a:endParaRPr lang="es-CO" dirty="0"/>
          </a:p>
        </p:txBody>
      </p:sp>
      <p:pic>
        <p:nvPicPr>
          <p:cNvPr id="3074" name="Picture 2" descr="https://encrypted-tbn0.gstatic.com/images?q=tbn:ANd9GcST3uT4bhPwvIwTLjh1JgSctozEwF34ZFuHpsXa5Vl1CwUHzk-Qe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9458" y="908720"/>
            <a:ext cx="3600450" cy="33718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4725144"/>
            <a:ext cx="7887823" cy="1569660"/>
          </a:xfrm>
          <a:prstGeom prst="rect">
            <a:avLst/>
          </a:prstGeom>
        </p:spPr>
        <p:txBody>
          <a:bodyPr wrap="square">
            <a:spAutoFit/>
          </a:bodyPr>
          <a:lstStyle/>
          <a:p>
            <a:pPr algn="ctr"/>
            <a:r>
              <a:rPr lang="es-CO" sz="3200" b="1" i="1" dirty="0"/>
              <a:t>Recuerda que tu eres muy importante, eres </a:t>
            </a:r>
            <a:r>
              <a:rPr lang="es-CO" sz="3200" b="1" i="1" dirty="0" smtClean="0"/>
              <a:t>único </a:t>
            </a:r>
            <a:r>
              <a:rPr lang="es-CO" sz="3200" b="1" i="1" dirty="0"/>
              <a:t>en el mundo, </a:t>
            </a:r>
            <a:r>
              <a:rPr lang="es-CO" sz="3200" b="1" i="1" dirty="0" smtClean="0"/>
              <a:t>por tanto, se </a:t>
            </a:r>
            <a:r>
              <a:rPr lang="es-CO" sz="3200" b="1" i="1" dirty="0"/>
              <a:t>agradecido con lo que tienes, alaba a Dios por ello.  </a:t>
            </a:r>
          </a:p>
        </p:txBody>
      </p:sp>
    </p:spTree>
    <p:extLst>
      <p:ext uri="{BB962C8B-B14F-4D97-AF65-F5344CB8AC3E}">
        <p14:creationId xmlns:p14="http://schemas.microsoft.com/office/powerpoint/2010/main" val="514196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blipFill>
            <a:blip r:embed="rId2"/>
            <a:tile tx="0" ty="0" sx="100000" sy="100000" flip="none" algn="tl"/>
          </a:blipFill>
        </p:spPr>
        <p:txBody>
          <a:bodyPr>
            <a:normAutofit fontScale="85000" lnSpcReduction="20000"/>
          </a:bodyPr>
          <a:lstStyle/>
          <a:p>
            <a:pPr marL="0" indent="0" algn="ctr">
              <a:buNone/>
            </a:pPr>
            <a:r>
              <a:rPr lang="es-CO" dirty="0" smtClean="0"/>
              <a:t>Recordemos que en el mundo existen solamente dos tipos de personas: </a:t>
            </a:r>
          </a:p>
          <a:p>
            <a:pPr marL="0" indent="0" algn="ctr">
              <a:buNone/>
            </a:pPr>
            <a:endParaRPr lang="es-CO" dirty="0" smtClean="0"/>
          </a:p>
          <a:p>
            <a:pPr marL="0" indent="0" algn="ctr">
              <a:buNone/>
            </a:pPr>
            <a:r>
              <a:rPr lang="es-CO" dirty="0"/>
              <a:t>L</a:t>
            </a:r>
            <a:r>
              <a:rPr lang="es-CO" dirty="0" smtClean="0"/>
              <a:t>os que creen saberlo todo, tenerlo todo, y como tal, piensan que no necesitan de nada. Tal era el caso del fariseo mencionado en </a:t>
            </a:r>
            <a:r>
              <a:rPr lang="es-CO" dirty="0" smtClean="0">
                <a:solidFill>
                  <a:srgbClr val="FF0000"/>
                </a:solidFill>
              </a:rPr>
              <a:t>Lucas 18:11-12.</a:t>
            </a:r>
          </a:p>
          <a:p>
            <a:pPr marL="0" indent="0" algn="ctr">
              <a:buNone/>
            </a:pPr>
            <a:endParaRPr lang="es-CO" dirty="0" smtClean="0"/>
          </a:p>
          <a:p>
            <a:pPr marL="0" indent="0" algn="ctr">
              <a:buNone/>
            </a:pPr>
            <a:r>
              <a:rPr lang="es-CO" dirty="0" smtClean="0">
                <a:latin typeface="Agency FB" pitchFamily="34" charset="0"/>
              </a:rPr>
              <a:t>El </a:t>
            </a:r>
            <a:r>
              <a:rPr lang="es-CO" dirty="0">
                <a:latin typeface="Agency FB" pitchFamily="34" charset="0"/>
              </a:rPr>
              <a:t>fariseo, puesto en pie, oraba consigo mismo de esta manera: </a:t>
            </a:r>
            <a:r>
              <a:rPr lang="es-CO" dirty="0" smtClean="0">
                <a:latin typeface="Agency FB" pitchFamily="34" charset="0"/>
              </a:rPr>
              <a:t>«</a:t>
            </a:r>
            <a:r>
              <a:rPr lang="es-CO" u="sng" dirty="0" smtClean="0">
                <a:latin typeface="Agency FB" pitchFamily="34" charset="0"/>
              </a:rPr>
              <a:t>Dios</a:t>
            </a:r>
            <a:r>
              <a:rPr lang="es-CO" u="sng" dirty="0">
                <a:latin typeface="Agency FB" pitchFamily="34" charset="0"/>
              </a:rPr>
              <a:t>, te doy gracias porque no soy como los otros hombres, ladrones, injustos, adúlteros, ni aun como este publicano; </a:t>
            </a:r>
            <a:r>
              <a:rPr lang="es-CO" b="1" u="sng" baseline="30000" dirty="0" smtClean="0">
                <a:latin typeface="Agency FB" pitchFamily="34" charset="0"/>
              </a:rPr>
              <a:t>12 </a:t>
            </a:r>
            <a:r>
              <a:rPr lang="es-CO" u="sng" dirty="0">
                <a:latin typeface="Agency FB" pitchFamily="34" charset="0"/>
              </a:rPr>
              <a:t>ayuno dos veces a la semana, doy diezmos de todo lo que </a:t>
            </a:r>
            <a:r>
              <a:rPr lang="es-CO" u="sng" dirty="0" smtClean="0">
                <a:latin typeface="Agency FB" pitchFamily="34" charset="0"/>
              </a:rPr>
              <a:t>gano</a:t>
            </a:r>
            <a:r>
              <a:rPr lang="es-CO" dirty="0" smtClean="0">
                <a:latin typeface="Agency FB" pitchFamily="34" charset="0"/>
              </a:rPr>
              <a:t>».</a:t>
            </a:r>
            <a:endParaRPr lang="es-CO" dirty="0">
              <a:solidFill>
                <a:srgbClr val="FF0000"/>
              </a:solidFill>
              <a:latin typeface="Agency FB" pitchFamily="34" charset="0"/>
            </a:endParaRPr>
          </a:p>
          <a:p>
            <a:pPr marL="0" indent="0" algn="ctr">
              <a:buNone/>
            </a:pPr>
            <a:endParaRPr lang="es-CO" dirty="0"/>
          </a:p>
          <a:p>
            <a:pPr marL="0" indent="0" algn="ctr">
              <a:buNone/>
            </a:pPr>
            <a:r>
              <a:rPr lang="es-CO" dirty="0" smtClean="0"/>
              <a:t>Y otros como el publicano mencionado en </a:t>
            </a:r>
            <a:r>
              <a:rPr lang="es-CO" dirty="0" smtClean="0">
                <a:solidFill>
                  <a:srgbClr val="FF0000"/>
                </a:solidFill>
              </a:rPr>
              <a:t>Lucas 18:13</a:t>
            </a:r>
            <a:r>
              <a:rPr lang="es-CO" dirty="0" smtClean="0"/>
              <a:t>. </a:t>
            </a:r>
          </a:p>
          <a:p>
            <a:pPr marL="0" indent="0" algn="ctr">
              <a:buNone/>
            </a:pPr>
            <a:r>
              <a:rPr lang="es-CO" dirty="0" smtClean="0">
                <a:latin typeface="Agency FB" pitchFamily="34" charset="0"/>
              </a:rPr>
              <a:t>Mas </a:t>
            </a:r>
            <a:r>
              <a:rPr lang="es-CO" dirty="0">
                <a:latin typeface="Agency FB" pitchFamily="34" charset="0"/>
              </a:rPr>
              <a:t>el publicano, estando lejos, no quería ni aun alzar los ojos al cielo, sino que se golpeaba el pecho, diciendo: </a:t>
            </a:r>
            <a:r>
              <a:rPr lang="es-CO" dirty="0" smtClean="0">
                <a:latin typeface="Agency FB" pitchFamily="34" charset="0"/>
              </a:rPr>
              <a:t>«</a:t>
            </a:r>
            <a:r>
              <a:rPr lang="es-CO" u="sng" dirty="0" smtClean="0">
                <a:latin typeface="Agency FB" pitchFamily="34" charset="0"/>
              </a:rPr>
              <a:t>Dios</a:t>
            </a:r>
            <a:r>
              <a:rPr lang="es-CO" u="sng" dirty="0">
                <a:latin typeface="Agency FB" pitchFamily="34" charset="0"/>
              </a:rPr>
              <a:t>, sé propicio a mí, </a:t>
            </a:r>
            <a:r>
              <a:rPr lang="es-CO" u="sng" dirty="0" smtClean="0">
                <a:latin typeface="Agency FB" pitchFamily="34" charset="0"/>
              </a:rPr>
              <a:t>pecador</a:t>
            </a:r>
            <a:r>
              <a:rPr lang="es-CO" dirty="0" smtClean="0">
                <a:latin typeface="Agency FB" pitchFamily="34" charset="0"/>
              </a:rPr>
              <a:t>».</a:t>
            </a:r>
            <a:r>
              <a:rPr lang="es-CO" dirty="0">
                <a:latin typeface="Agency FB" pitchFamily="34" charset="0"/>
              </a:rPr>
              <a:t> </a:t>
            </a:r>
            <a:r>
              <a:rPr lang="es-CO" dirty="0" smtClean="0"/>
              <a:t>Se consideran los más pecadores y como tal necesitados de la compasión de Dios.  </a:t>
            </a:r>
            <a:endParaRPr lang="es-CO" dirty="0"/>
          </a:p>
        </p:txBody>
      </p:sp>
    </p:spTree>
    <p:extLst>
      <p:ext uri="{BB962C8B-B14F-4D97-AF65-F5344CB8AC3E}">
        <p14:creationId xmlns:p14="http://schemas.microsoft.com/office/powerpoint/2010/main" val="26372393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556792"/>
            <a:ext cx="8496944" cy="5040560"/>
          </a:xfrm>
          <a:blipFill>
            <a:blip r:embed="rId2"/>
            <a:tile tx="0" ty="0" sx="100000" sy="100000" flip="none" algn="tl"/>
          </a:blipFill>
        </p:spPr>
        <p:txBody>
          <a:bodyPr>
            <a:normAutofit fontScale="92500" lnSpcReduction="20000"/>
          </a:bodyPr>
          <a:lstStyle/>
          <a:p>
            <a:pPr marL="0" indent="0" algn="ctr">
              <a:buNone/>
            </a:pPr>
            <a:r>
              <a:rPr lang="es-CO" dirty="0">
                <a:latin typeface="Agency FB" pitchFamily="34" charset="0"/>
              </a:rPr>
              <a:t>Yendo Jesús a Jerusalén, pasaba entre Samaria y Galilea. </a:t>
            </a:r>
            <a:r>
              <a:rPr lang="es-CO" b="1" baseline="30000" dirty="0" smtClean="0">
                <a:latin typeface="Agency FB" pitchFamily="34" charset="0"/>
              </a:rPr>
              <a:t>12 </a:t>
            </a:r>
            <a:r>
              <a:rPr lang="es-CO" dirty="0">
                <a:latin typeface="Agency FB" pitchFamily="34" charset="0"/>
              </a:rPr>
              <a:t>Y al entrar en una aldea, le salieron al encuentro diez hombres leprosos, los cuales se pararon de </a:t>
            </a:r>
            <a:r>
              <a:rPr lang="es-CO" dirty="0" smtClean="0">
                <a:latin typeface="Agency FB" pitchFamily="34" charset="0"/>
              </a:rPr>
              <a:t>lejos</a:t>
            </a:r>
            <a:r>
              <a:rPr lang="es-CO" dirty="0">
                <a:latin typeface="Agency FB" pitchFamily="34" charset="0"/>
              </a:rPr>
              <a:t> </a:t>
            </a:r>
            <a:r>
              <a:rPr lang="es-CO" b="1" baseline="30000" dirty="0" smtClean="0">
                <a:latin typeface="Agency FB" pitchFamily="34" charset="0"/>
              </a:rPr>
              <a:t>13 </a:t>
            </a:r>
            <a:r>
              <a:rPr lang="es-CO" dirty="0">
                <a:latin typeface="Agency FB" pitchFamily="34" charset="0"/>
              </a:rPr>
              <a:t>y alzaron la voz, diciendo: ¡Jesús, Maestro, ten misericordia de nosotros! </a:t>
            </a:r>
            <a:r>
              <a:rPr lang="es-CO" b="1" baseline="30000" dirty="0" smtClean="0">
                <a:latin typeface="Agency FB" pitchFamily="34" charset="0"/>
              </a:rPr>
              <a:t>14 </a:t>
            </a:r>
            <a:r>
              <a:rPr lang="es-CO" dirty="0">
                <a:latin typeface="Agency FB" pitchFamily="34" charset="0"/>
              </a:rPr>
              <a:t>Cuando él los vio, les dijo: Id, mostraos a los sacerdotes. </a:t>
            </a:r>
            <a:r>
              <a:rPr lang="es-CO" u="sng" dirty="0">
                <a:latin typeface="Agency FB" pitchFamily="34" charset="0"/>
              </a:rPr>
              <a:t>Y aconteció que mientras iban, fueron limpiados.</a:t>
            </a:r>
            <a:r>
              <a:rPr lang="es-CO" dirty="0">
                <a:latin typeface="Agency FB" pitchFamily="34" charset="0"/>
              </a:rPr>
              <a:t> </a:t>
            </a:r>
          </a:p>
          <a:p>
            <a:pPr marL="0" indent="0" algn="ctr">
              <a:buNone/>
            </a:pPr>
            <a:r>
              <a:rPr lang="es-CO" b="1" baseline="30000" dirty="0" smtClean="0">
                <a:latin typeface="Agency FB" pitchFamily="34" charset="0"/>
              </a:rPr>
              <a:t>15 </a:t>
            </a:r>
            <a:r>
              <a:rPr lang="es-CO" dirty="0">
                <a:latin typeface="Agency FB" pitchFamily="34" charset="0"/>
              </a:rPr>
              <a:t>Entonces uno de ellos, viendo que había sido sanado, volvió, glorificando a Dios a gran </a:t>
            </a:r>
            <a:r>
              <a:rPr lang="es-CO" dirty="0" smtClean="0">
                <a:latin typeface="Agency FB" pitchFamily="34" charset="0"/>
              </a:rPr>
              <a:t>voz</a:t>
            </a:r>
            <a:r>
              <a:rPr lang="es-CO" b="1" baseline="30000" dirty="0" smtClean="0">
                <a:latin typeface="Agency FB" pitchFamily="34" charset="0"/>
              </a:rPr>
              <a:t>16 </a:t>
            </a:r>
            <a:r>
              <a:rPr lang="es-CO" dirty="0">
                <a:latin typeface="Agency FB" pitchFamily="34" charset="0"/>
              </a:rPr>
              <a:t>y se postró rostro en tierra a sus pies, dándole gracias; y éste era samaritano. </a:t>
            </a:r>
            <a:endParaRPr lang="es-CO" dirty="0" smtClean="0">
              <a:latin typeface="Agency FB" pitchFamily="34" charset="0"/>
            </a:endParaRPr>
          </a:p>
          <a:p>
            <a:pPr marL="0" indent="0" algn="ctr">
              <a:buNone/>
            </a:pPr>
            <a:r>
              <a:rPr lang="es-CO" b="1" baseline="30000" dirty="0" smtClean="0">
                <a:latin typeface="Agency FB" pitchFamily="34" charset="0"/>
              </a:rPr>
              <a:t>17 </a:t>
            </a:r>
            <a:r>
              <a:rPr lang="es-CO" dirty="0">
                <a:latin typeface="Agency FB" pitchFamily="34" charset="0"/>
              </a:rPr>
              <a:t>Respondiendo Jesús, dijo: ¿No son diez los que fueron limpiados? Y los nueve, ¿dónde están? </a:t>
            </a:r>
            <a:r>
              <a:rPr lang="es-CO" b="1" baseline="30000" dirty="0" smtClean="0">
                <a:latin typeface="Agency FB" pitchFamily="34" charset="0"/>
              </a:rPr>
              <a:t>18 </a:t>
            </a:r>
            <a:r>
              <a:rPr lang="es-CO" dirty="0">
                <a:latin typeface="Agency FB" pitchFamily="34" charset="0"/>
              </a:rPr>
              <a:t>¿No hubo quien volviese y diese gloria a Dios sino este extranjero?  </a:t>
            </a:r>
            <a:r>
              <a:rPr lang="es-CO" b="1" baseline="30000" dirty="0" smtClean="0">
                <a:latin typeface="Agency FB" pitchFamily="34" charset="0"/>
              </a:rPr>
              <a:t>19 </a:t>
            </a:r>
            <a:r>
              <a:rPr lang="es-CO" dirty="0">
                <a:latin typeface="Agency FB" pitchFamily="34" charset="0"/>
              </a:rPr>
              <a:t>Y le dijo: Levántate, vete; tu fe te ha salvado</a:t>
            </a:r>
            <a:r>
              <a:rPr lang="es-CO" dirty="0"/>
              <a:t>.</a:t>
            </a:r>
            <a:endParaRPr lang="es-CO" dirty="0" smtClean="0"/>
          </a:p>
        </p:txBody>
      </p:sp>
      <p:sp>
        <p:nvSpPr>
          <p:cNvPr id="4" name="3 Rectángulo"/>
          <p:cNvSpPr/>
          <p:nvPr/>
        </p:nvSpPr>
        <p:spPr>
          <a:xfrm>
            <a:off x="467544" y="179348"/>
            <a:ext cx="8136904" cy="1200329"/>
          </a:xfrm>
          <a:prstGeom prst="rect">
            <a:avLst/>
          </a:prstGeom>
        </p:spPr>
        <p:txBody>
          <a:bodyPr wrap="square">
            <a:spAutoFit/>
          </a:bodyPr>
          <a:lstStyle/>
          <a:p>
            <a:pPr algn="ctr"/>
            <a:r>
              <a:rPr lang="es-CO" sz="3600" b="1" i="1" dirty="0" smtClean="0"/>
              <a:t>El texto para este tema se encuentra en</a:t>
            </a:r>
          </a:p>
          <a:p>
            <a:pPr algn="ctr"/>
            <a:r>
              <a:rPr lang="es-CO" sz="3600" b="1" i="1" dirty="0" smtClean="0"/>
              <a:t> </a:t>
            </a:r>
            <a:r>
              <a:rPr lang="es-CO" sz="3600" b="1" i="1" dirty="0">
                <a:solidFill>
                  <a:srgbClr val="FF0000"/>
                </a:solidFill>
              </a:rPr>
              <a:t>Lucas 17:11-19</a:t>
            </a:r>
            <a:r>
              <a:rPr lang="es-CO" sz="3200" dirty="0"/>
              <a:t>.</a:t>
            </a:r>
          </a:p>
        </p:txBody>
      </p:sp>
    </p:spTree>
    <p:extLst>
      <p:ext uri="{BB962C8B-B14F-4D97-AF65-F5344CB8AC3E}">
        <p14:creationId xmlns:p14="http://schemas.microsoft.com/office/powerpoint/2010/main" val="7476692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3">
                                            <p:bg/>
                                          </p:spTgt>
                                        </p:tgtEl>
                                        <p:attrNameLst>
                                          <p:attrName>style.color</p:attrName>
                                        </p:attrNameLst>
                                      </p:cBhvr>
                                      <p:to>
                                        <a:schemeClr val="bg1"/>
                                      </p:to>
                                    </p:animClr>
                                    <p:animClr clrSpc="rgb" dir="cw">
                                      <p:cBhvr>
                                        <p:cTn id="7" dur="250" autoRev="1" fill="remove"/>
                                        <p:tgtEl>
                                          <p:spTgt spid="3">
                                            <p:bg/>
                                          </p:spTgt>
                                        </p:tgtEl>
                                        <p:attrNameLst>
                                          <p:attrName>fillcolor</p:attrName>
                                        </p:attrNameLst>
                                      </p:cBhvr>
                                      <p:to>
                                        <a:schemeClr val="bg1"/>
                                      </p:to>
                                    </p:animClr>
                                    <p:set>
                                      <p:cBhvr>
                                        <p:cTn id="8" dur="250" autoRev="1" fill="remove"/>
                                        <p:tgtEl>
                                          <p:spTgt spid="3">
                                            <p:bg/>
                                          </p:spTgt>
                                        </p:tgtEl>
                                        <p:attrNameLst>
                                          <p:attrName>fill.type</p:attrName>
                                        </p:attrNameLst>
                                      </p:cBhvr>
                                      <p:to>
                                        <p:strVal val="solid"/>
                                      </p:to>
                                    </p:set>
                                    <p:set>
                                      <p:cBhvr>
                                        <p:cTn id="9" dur="250" autoRev="1" fill="remove"/>
                                        <p:tgtEl>
                                          <p:spTgt spid="3">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par>
                                <p:cTn id="18" presetID="31"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par>
                                <p:cTn id="24" presetID="31" presetClass="entr" presetSubtype="0"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8"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4" name="Picture 10" descr="http://files.myopera.com/sakik8/operamini/13331462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0130" y="548680"/>
            <a:ext cx="6322349" cy="573662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6 Marcador de contenido"/>
          <p:cNvGraphicFramePr>
            <a:graphicFrameLocks noGrp="1"/>
          </p:cNvGraphicFramePr>
          <p:nvPr>
            <p:ph idx="1"/>
            <p:extLst>
              <p:ext uri="{D42A27DB-BD31-4B8C-83A1-F6EECF244321}">
                <p14:modId xmlns:p14="http://schemas.microsoft.com/office/powerpoint/2010/main" val="4069045970"/>
              </p:ext>
            </p:extLst>
          </p:nvPr>
        </p:nvGraphicFramePr>
        <p:xfrm>
          <a:off x="251520" y="548680"/>
          <a:ext cx="2318610" cy="5736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75575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p:spPr>
        <p:txBody>
          <a:bodyPr>
            <a:noAutofit/>
          </a:bodyPr>
          <a:lstStyle/>
          <a:p>
            <a:r>
              <a:rPr lang="es-CO" sz="3200" b="1" u="sng" dirty="0"/>
              <a:t>Verso 12</a:t>
            </a:r>
            <a:r>
              <a:rPr lang="es-CO" sz="3200" b="1" dirty="0"/>
              <a:t>. </a:t>
            </a:r>
            <a:br>
              <a:rPr lang="es-CO" sz="3200" b="1" dirty="0"/>
            </a:br>
            <a:r>
              <a:rPr lang="es-CO" sz="3200" b="1" dirty="0" smtClean="0"/>
              <a:t>«</a:t>
            </a:r>
            <a:r>
              <a:rPr lang="es-CO" sz="2800" b="1" dirty="0" smtClean="0">
                <a:latin typeface="Agency FB" pitchFamily="34" charset="0"/>
              </a:rPr>
              <a:t>Y </a:t>
            </a:r>
            <a:r>
              <a:rPr lang="es-CO" sz="2800" b="1" dirty="0">
                <a:latin typeface="Agency FB" pitchFamily="34" charset="0"/>
              </a:rPr>
              <a:t>al entrar en una aldea, le salieron al encuentro diez hombres leprosos, los cuales se pararon de </a:t>
            </a:r>
            <a:r>
              <a:rPr lang="es-CO" sz="2800" b="1" dirty="0" smtClean="0">
                <a:latin typeface="Agency FB" pitchFamily="34" charset="0"/>
              </a:rPr>
              <a:t>lejos</a:t>
            </a:r>
            <a:r>
              <a:rPr lang="es-CO" sz="2800" dirty="0" smtClean="0"/>
              <a:t>»</a:t>
            </a:r>
            <a:endParaRPr lang="es-CO" sz="2800" dirty="0"/>
          </a:p>
        </p:txBody>
      </p:sp>
      <p:sp>
        <p:nvSpPr>
          <p:cNvPr id="3" name="2 Marcador de contenido"/>
          <p:cNvSpPr>
            <a:spLocks noGrp="1"/>
          </p:cNvSpPr>
          <p:nvPr>
            <p:ph idx="1"/>
          </p:nvPr>
        </p:nvSpPr>
        <p:spPr>
          <a:xfrm>
            <a:off x="457200" y="1988840"/>
            <a:ext cx="8229600" cy="4536504"/>
          </a:xfrm>
        </p:spPr>
        <p:txBody>
          <a:bodyPr>
            <a:normAutofit fontScale="85000" lnSpcReduction="10000"/>
          </a:bodyPr>
          <a:lstStyle/>
          <a:p>
            <a:pPr marL="0" indent="0" algn="ctr">
              <a:buNone/>
            </a:pPr>
            <a:r>
              <a:rPr lang="es-CO" dirty="0" smtClean="0"/>
              <a:t>El </a:t>
            </a:r>
            <a:r>
              <a:rPr lang="es-CO" dirty="0"/>
              <a:t>texto nos habla de diez hombres, pero el grabe problema que tenían era que eran leprosos. </a:t>
            </a:r>
            <a:endParaRPr lang="es-CO" dirty="0" smtClean="0"/>
          </a:p>
          <a:p>
            <a:pPr marL="0" indent="0" algn="ctr">
              <a:buNone/>
            </a:pPr>
            <a:r>
              <a:rPr lang="es-CO" dirty="0" smtClean="0">
                <a:solidFill>
                  <a:srgbClr val="FF0000"/>
                </a:solidFill>
              </a:rPr>
              <a:t>Lev.13 y 14 </a:t>
            </a:r>
            <a:r>
              <a:rPr lang="es-CO" dirty="0" smtClean="0"/>
              <a:t>nos habla de tres cosas referentes a esta enfermedad.</a:t>
            </a:r>
          </a:p>
          <a:p>
            <a:pPr marL="0" indent="0">
              <a:buNone/>
            </a:pPr>
            <a:endParaRPr lang="es-CO" dirty="0" smtClean="0"/>
          </a:p>
          <a:p>
            <a:pPr marL="0" indent="0">
              <a:buNone/>
            </a:pPr>
            <a:r>
              <a:rPr lang="es-CO" dirty="0" smtClean="0"/>
              <a:t>(</a:t>
            </a:r>
            <a:r>
              <a:rPr lang="es-CO" sz="3800" b="1" dirty="0" smtClean="0">
                <a:solidFill>
                  <a:srgbClr val="FF0000"/>
                </a:solidFill>
              </a:rPr>
              <a:t>1</a:t>
            </a:r>
            <a:r>
              <a:rPr lang="es-CO" dirty="0" smtClean="0"/>
              <a:t>). De las </a:t>
            </a:r>
            <a:r>
              <a:rPr lang="es-CO" dirty="0"/>
              <a:t>restricciones que se imponían a los </a:t>
            </a:r>
            <a:r>
              <a:rPr lang="es-CO" dirty="0" smtClean="0"/>
              <a:t>leproso.</a:t>
            </a:r>
          </a:p>
          <a:p>
            <a:pPr marL="0" indent="0">
              <a:buNone/>
            </a:pPr>
            <a:r>
              <a:rPr lang="es-CO" dirty="0" smtClean="0"/>
              <a:t>(</a:t>
            </a:r>
            <a:r>
              <a:rPr lang="es-CO" sz="3300" b="1" dirty="0" smtClean="0">
                <a:solidFill>
                  <a:srgbClr val="FF0000"/>
                </a:solidFill>
              </a:rPr>
              <a:t>2</a:t>
            </a:r>
            <a:r>
              <a:rPr lang="es-CO" dirty="0" smtClean="0"/>
              <a:t>). A </a:t>
            </a:r>
            <a:r>
              <a:rPr lang="es-CO" dirty="0"/>
              <a:t>la actitud de los judíos para con los que tenían </a:t>
            </a:r>
            <a:r>
              <a:rPr lang="es-CO" dirty="0" smtClean="0"/>
              <a:t>lepra. y </a:t>
            </a:r>
          </a:p>
          <a:p>
            <a:pPr marL="0" indent="0">
              <a:buNone/>
            </a:pPr>
            <a:r>
              <a:rPr lang="es-CO" dirty="0" smtClean="0"/>
              <a:t>(</a:t>
            </a:r>
            <a:r>
              <a:rPr lang="es-CO" sz="3800" b="1" dirty="0" smtClean="0">
                <a:solidFill>
                  <a:srgbClr val="FF0000"/>
                </a:solidFill>
              </a:rPr>
              <a:t>3</a:t>
            </a:r>
            <a:r>
              <a:rPr lang="es-CO" dirty="0" smtClean="0"/>
              <a:t>). Las </a:t>
            </a:r>
            <a:r>
              <a:rPr lang="es-CO" dirty="0"/>
              <a:t>estipulaciones rituales que se aplicaban a quienes se curaban de esa </a:t>
            </a:r>
            <a:r>
              <a:rPr lang="es-CO" dirty="0" smtClean="0"/>
              <a:t>enfermedad.</a:t>
            </a:r>
            <a:endParaRPr lang="es-CO" dirty="0"/>
          </a:p>
          <a:p>
            <a:endParaRPr lang="es-CO" dirty="0"/>
          </a:p>
        </p:txBody>
      </p:sp>
    </p:spTree>
    <p:extLst>
      <p:ext uri="{BB962C8B-B14F-4D97-AF65-F5344CB8AC3E}">
        <p14:creationId xmlns:p14="http://schemas.microsoft.com/office/powerpoint/2010/main" val="42387954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640960" cy="6192688"/>
          </a:xfrm>
        </p:spPr>
        <p:txBody>
          <a:bodyPr>
            <a:normAutofit fontScale="92500" lnSpcReduction="20000"/>
          </a:bodyPr>
          <a:lstStyle/>
          <a:p>
            <a:pPr marL="0" indent="0">
              <a:buNone/>
            </a:pPr>
            <a:r>
              <a:rPr lang="es-CO" sz="4000" b="1" u="sng" dirty="0" smtClean="0"/>
              <a:t>Veamos dos: </a:t>
            </a:r>
            <a:endParaRPr lang="es-CO" sz="4000" b="1" dirty="0" smtClean="0"/>
          </a:p>
          <a:p>
            <a:pPr marL="0" indent="0">
              <a:buNone/>
            </a:pPr>
            <a:r>
              <a:rPr lang="es-CO" sz="4000" b="1" dirty="0" smtClean="0"/>
              <a:t>1). </a:t>
            </a:r>
            <a:r>
              <a:rPr lang="es-CO" b="1" dirty="0" smtClean="0"/>
              <a:t>Diagnostico</a:t>
            </a:r>
            <a:r>
              <a:rPr lang="es-CO" dirty="0" smtClean="0">
                <a:solidFill>
                  <a:srgbClr val="FF0000"/>
                </a:solidFill>
              </a:rPr>
              <a:t>. Lea Lev.13:1-3</a:t>
            </a:r>
            <a:r>
              <a:rPr lang="es-CO" dirty="0" smtClean="0"/>
              <a:t>. El sacerdote debía </a:t>
            </a:r>
            <a:r>
              <a:rPr lang="es-CO" dirty="0"/>
              <a:t>examinar la zona infectada, porque podía tratarse de lepra o no.  Había dos señales que debía buscar: </a:t>
            </a:r>
            <a:r>
              <a:rPr lang="es-CO" dirty="0" smtClean="0"/>
              <a:t>(</a:t>
            </a:r>
            <a:r>
              <a:rPr lang="es-CO" sz="3400" b="1" dirty="0" smtClean="0">
                <a:solidFill>
                  <a:srgbClr val="FF0000"/>
                </a:solidFill>
              </a:rPr>
              <a:t>1</a:t>
            </a:r>
            <a:r>
              <a:rPr lang="es-CO" dirty="0" smtClean="0"/>
              <a:t>),pelo </a:t>
            </a:r>
            <a:r>
              <a:rPr lang="es-CO" dirty="0"/>
              <a:t>blanco en la </a:t>
            </a:r>
            <a:r>
              <a:rPr lang="es-CO" dirty="0" smtClean="0"/>
              <a:t>llaga y (</a:t>
            </a:r>
            <a:r>
              <a:rPr lang="es-CO" sz="3400" b="1" dirty="0" smtClean="0">
                <a:solidFill>
                  <a:srgbClr val="FF0000"/>
                </a:solidFill>
              </a:rPr>
              <a:t>2</a:t>
            </a:r>
            <a:r>
              <a:rPr lang="es-CO" dirty="0" smtClean="0"/>
              <a:t>),  </a:t>
            </a:r>
            <a:r>
              <a:rPr lang="es-CO" dirty="0"/>
              <a:t>una depresión en la piel.  </a:t>
            </a:r>
            <a:endParaRPr lang="es-CO" dirty="0" smtClean="0"/>
          </a:p>
          <a:p>
            <a:pPr marL="0" indent="0" algn="ctr">
              <a:buNone/>
            </a:pPr>
            <a:r>
              <a:rPr lang="es-CO" dirty="0" smtClean="0"/>
              <a:t>Debe </a:t>
            </a:r>
            <a:r>
              <a:rPr lang="es-CO" dirty="0"/>
              <a:t>recordarse que los judíos generalmente eran gente de pelo oscuro.  Si existían estos dos elementos, se declaraba inmunda a la persona. La lepra era </a:t>
            </a:r>
            <a:r>
              <a:rPr lang="es-CO" dirty="0" smtClean="0"/>
              <a:t>considerada  </a:t>
            </a:r>
            <a:r>
              <a:rPr lang="es-CO" dirty="0"/>
              <a:t>un "</a:t>
            </a:r>
            <a:r>
              <a:rPr lang="es-CO" dirty="0" smtClean="0"/>
              <a:t>azote«, porque  </a:t>
            </a:r>
            <a:r>
              <a:rPr lang="es-CO" dirty="0"/>
              <a:t>l</a:t>
            </a:r>
            <a:r>
              <a:rPr lang="es-CO" dirty="0" smtClean="0"/>
              <a:t>os </a:t>
            </a:r>
            <a:r>
              <a:rPr lang="es-CO" dirty="0"/>
              <a:t>judíos consideraban que una persona enferma de lepra había sido herida por Dios. En tiempos de los israelitas, se consideraba que la lepra era la más terrible de todas las calamidades.  Se creía que era un castigo directo de Dios por los pecados cometidos.  </a:t>
            </a:r>
          </a:p>
        </p:txBody>
      </p:sp>
    </p:spTree>
    <p:extLst>
      <p:ext uri="{BB962C8B-B14F-4D97-AF65-F5344CB8AC3E}">
        <p14:creationId xmlns:p14="http://schemas.microsoft.com/office/powerpoint/2010/main" val="168931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304256"/>
          </a:xfrm>
        </p:spPr>
        <p:txBody>
          <a:bodyPr>
            <a:normAutofit fontScale="92500"/>
          </a:bodyPr>
          <a:lstStyle/>
          <a:p>
            <a:pPr marL="0" indent="0" algn="ctr">
              <a:buNone/>
            </a:pPr>
            <a:r>
              <a:rPr lang="es-CO" sz="5200" b="1" dirty="0" smtClean="0"/>
              <a:t>2</a:t>
            </a:r>
            <a:r>
              <a:rPr lang="es-CO" sz="4100" b="1" dirty="0" smtClean="0"/>
              <a:t>. Aislamiento</a:t>
            </a:r>
            <a:r>
              <a:rPr lang="es-CO" dirty="0"/>
              <a:t>. Cualquiera que sufriese de ella -</a:t>
            </a:r>
            <a:r>
              <a:rPr lang="es-CO" dirty="0">
                <a:latin typeface="Agency FB" pitchFamily="34" charset="0"/>
              </a:rPr>
              <a:t>fuera príncipe o campesino </a:t>
            </a:r>
            <a:r>
              <a:rPr lang="es-CO" dirty="0"/>
              <a:t>- era excluido de la sociedad y considerado merecedor de poca simpatía y compasión; era un paria entre los hombres</a:t>
            </a:r>
            <a:r>
              <a:rPr lang="es-CO" dirty="0" smtClean="0"/>
              <a:t>.</a:t>
            </a:r>
          </a:p>
        </p:txBody>
      </p:sp>
      <p:pic>
        <p:nvPicPr>
          <p:cNvPr id="1026" name="Picture 2" descr="https://encrypted-tbn2.gstatic.com/images?q=tbn:ANd9GcTWcda0ENQl6Ei0bXWFjFNt4TJCql_46PhbJKr6bMzWKXdvV1JQ7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212976"/>
            <a:ext cx="2581275" cy="28509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1.gstatic.com/images?q=tbn:ANd9GcS15tHakOHbkE8zpWKGWDXHD_3-aMrfldA3cQ_L56IEpU0hnRoyt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356992"/>
            <a:ext cx="2847975" cy="27363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31840" y="3386316"/>
            <a:ext cx="2448272" cy="2677656"/>
          </a:xfrm>
          <a:prstGeom prst="rect">
            <a:avLst/>
          </a:prstGeom>
        </p:spPr>
        <p:txBody>
          <a:bodyPr wrap="square">
            <a:spAutoFit/>
          </a:bodyPr>
          <a:lstStyle/>
          <a:p>
            <a:pPr algn="ctr"/>
            <a:r>
              <a:rPr lang="es-CO" sz="2400" dirty="0" smtClean="0">
                <a:latin typeface="Agency FB" pitchFamily="34" charset="0"/>
              </a:rPr>
              <a:t>Paria </a:t>
            </a:r>
            <a:r>
              <a:rPr lang="es-CO" sz="2400" dirty="0">
                <a:latin typeface="Agency FB" pitchFamily="34" charset="0"/>
              </a:rPr>
              <a:t>era </a:t>
            </a:r>
            <a:r>
              <a:rPr lang="es-ES" sz="2400" dirty="0">
                <a:latin typeface="Agency FB" pitchFamily="34" charset="0"/>
              </a:rPr>
              <a:t>la casta más </a:t>
            </a:r>
            <a:r>
              <a:rPr lang="es-ES" sz="2400" dirty="0" smtClean="0">
                <a:latin typeface="Agency FB" pitchFamily="34" charset="0"/>
              </a:rPr>
              <a:t>baja. </a:t>
            </a:r>
            <a:r>
              <a:rPr lang="es-ES" sz="2400" dirty="0">
                <a:latin typeface="Agency FB" pitchFamily="34" charset="0"/>
              </a:rPr>
              <a:t>Persona a la que se </a:t>
            </a:r>
            <a:r>
              <a:rPr lang="es-ES" sz="2400" dirty="0" smtClean="0">
                <a:latin typeface="Agency FB" pitchFamily="34" charset="0"/>
              </a:rPr>
              <a:t>consideraba  </a:t>
            </a:r>
            <a:r>
              <a:rPr lang="es-ES" sz="2400" dirty="0">
                <a:latin typeface="Agency FB" pitchFamily="34" charset="0"/>
              </a:rPr>
              <a:t>inferior y a la que se le </a:t>
            </a:r>
            <a:r>
              <a:rPr lang="es-ES" sz="2400" dirty="0" smtClean="0">
                <a:latin typeface="Agency FB" pitchFamily="34" charset="0"/>
              </a:rPr>
              <a:t>negaba </a:t>
            </a:r>
            <a:r>
              <a:rPr lang="es-ES" sz="2400" dirty="0">
                <a:latin typeface="Agency FB" pitchFamily="34" charset="0"/>
              </a:rPr>
              <a:t>el trato y las ventajas de que gozan las demás </a:t>
            </a:r>
            <a:r>
              <a:rPr lang="es-ES" sz="2400" dirty="0" smtClean="0">
                <a:latin typeface="Agency FB" pitchFamily="34" charset="0"/>
              </a:rPr>
              <a:t>personas</a:t>
            </a:r>
            <a:r>
              <a:rPr lang="es-ES" sz="2400" dirty="0" smtClean="0"/>
              <a:t>. </a:t>
            </a:r>
            <a:endParaRPr lang="es-CO" sz="2400" dirty="0"/>
          </a:p>
        </p:txBody>
      </p:sp>
    </p:spTree>
    <p:extLst>
      <p:ext uri="{BB962C8B-B14F-4D97-AF65-F5344CB8AC3E}">
        <p14:creationId xmlns:p14="http://schemas.microsoft.com/office/powerpoint/2010/main" val="1291225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p:cTn id="13" dur="1000" fill="hold"/>
                                        <p:tgtEl>
                                          <p:spTgt spid="1028"/>
                                        </p:tgtEl>
                                        <p:attrNameLst>
                                          <p:attrName>ppt_w</p:attrName>
                                        </p:attrNameLst>
                                      </p:cBhvr>
                                      <p:tavLst>
                                        <p:tav tm="0">
                                          <p:val>
                                            <p:fltVal val="0"/>
                                          </p:val>
                                        </p:tav>
                                        <p:tav tm="100000">
                                          <p:val>
                                            <p:strVal val="#ppt_w"/>
                                          </p:val>
                                        </p:tav>
                                      </p:tavLst>
                                    </p:anim>
                                    <p:anim calcmode="lin" valueType="num">
                                      <p:cBhvr>
                                        <p:cTn id="14" dur="1000" fill="hold"/>
                                        <p:tgtEl>
                                          <p:spTgt spid="1028"/>
                                        </p:tgtEl>
                                        <p:attrNameLst>
                                          <p:attrName>ppt_h</p:attrName>
                                        </p:attrNameLst>
                                      </p:cBhvr>
                                      <p:tavLst>
                                        <p:tav tm="0">
                                          <p:val>
                                            <p:fltVal val="0"/>
                                          </p:val>
                                        </p:tav>
                                        <p:tav tm="100000">
                                          <p:val>
                                            <p:strVal val="#ppt_h"/>
                                          </p:val>
                                        </p:tav>
                                      </p:tavLst>
                                    </p:anim>
                                    <p:anim calcmode="lin" valueType="num">
                                      <p:cBhvr>
                                        <p:cTn id="15" dur="1000" fill="hold"/>
                                        <p:tgtEl>
                                          <p:spTgt spid="1028"/>
                                        </p:tgtEl>
                                        <p:attrNameLst>
                                          <p:attrName>style.rotation</p:attrName>
                                        </p:attrNameLst>
                                      </p:cBhvr>
                                      <p:tavLst>
                                        <p:tav tm="0">
                                          <p:val>
                                            <p:fltVal val="90"/>
                                          </p:val>
                                        </p:tav>
                                        <p:tav tm="100000">
                                          <p:val>
                                            <p:fltVal val="0"/>
                                          </p:val>
                                        </p:tav>
                                      </p:tavLst>
                                    </p:anim>
                                    <p:animEffect transition="in" filter="fade">
                                      <p:cBhvr>
                                        <p:cTn id="16" dur="1000"/>
                                        <p:tgtEl>
                                          <p:spTgt spid="102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p:spPr>
        <p:txBody>
          <a:bodyPr>
            <a:normAutofit fontScale="85000" lnSpcReduction="20000"/>
          </a:bodyPr>
          <a:lstStyle/>
          <a:p>
            <a:pPr marL="0" indent="0" algn="ctr">
              <a:buNone/>
            </a:pPr>
            <a:r>
              <a:rPr lang="es-CO" dirty="0" smtClean="0"/>
              <a:t>Note que era </a:t>
            </a:r>
            <a:r>
              <a:rPr lang="es-CO" dirty="0"/>
              <a:t>el sacerdote quien diagnosticaba de acuerdo a como se presentaba esta terrible enfermedad, la persona </a:t>
            </a:r>
            <a:r>
              <a:rPr lang="es-CO" dirty="0" smtClean="0"/>
              <a:t>después </a:t>
            </a:r>
            <a:r>
              <a:rPr lang="es-CO" dirty="0"/>
              <a:t>de que era </a:t>
            </a:r>
            <a:r>
              <a:rPr lang="es-CO" dirty="0" smtClean="0"/>
              <a:t>declarada </a:t>
            </a:r>
            <a:r>
              <a:rPr lang="es-CO" dirty="0"/>
              <a:t>enferma, debía aislarse totalmente de su esposa, hijos y amigos</a:t>
            </a:r>
            <a:r>
              <a:rPr lang="es-CO" dirty="0" smtClean="0"/>
              <a:t>.</a:t>
            </a:r>
          </a:p>
          <a:p>
            <a:pPr marL="0" indent="0" algn="ctr">
              <a:buNone/>
            </a:pPr>
            <a:r>
              <a:rPr lang="es-CO" b="1" baseline="30000" dirty="0"/>
              <a:t> </a:t>
            </a:r>
            <a:endParaRPr lang="es-CO" b="1" baseline="30000" dirty="0" smtClean="0"/>
          </a:p>
          <a:p>
            <a:pPr marL="0" indent="0" algn="ctr">
              <a:buNone/>
            </a:pPr>
            <a:r>
              <a:rPr lang="es-CO" b="1" dirty="0" smtClean="0"/>
              <a:t> </a:t>
            </a:r>
            <a:r>
              <a:rPr lang="es-CO" b="1" dirty="0" smtClean="0">
                <a:solidFill>
                  <a:srgbClr val="FF0000"/>
                </a:solidFill>
              </a:rPr>
              <a:t>Lev.13:46.</a:t>
            </a:r>
            <a:r>
              <a:rPr lang="es-CO" b="1" dirty="0" smtClean="0"/>
              <a:t> «</a:t>
            </a:r>
            <a:r>
              <a:rPr lang="es-CO" dirty="0" smtClean="0">
                <a:latin typeface="Agency FB" pitchFamily="34" charset="0"/>
              </a:rPr>
              <a:t>Todo </a:t>
            </a:r>
            <a:r>
              <a:rPr lang="es-CO" dirty="0">
                <a:latin typeface="Agency FB" pitchFamily="34" charset="0"/>
              </a:rPr>
              <a:t>el tiempo que la llaga estuviere en él, será inmundo; estará impuro, y habitará solo; fuera del campamento será su </a:t>
            </a:r>
            <a:r>
              <a:rPr lang="es-CO" dirty="0" smtClean="0">
                <a:latin typeface="Agency FB" pitchFamily="34" charset="0"/>
              </a:rPr>
              <a:t>morada</a:t>
            </a:r>
            <a:r>
              <a:rPr lang="es-CO" dirty="0" smtClean="0"/>
              <a:t>» . </a:t>
            </a:r>
          </a:p>
          <a:p>
            <a:pPr marL="0" indent="0" algn="ctr">
              <a:buNone/>
            </a:pPr>
            <a:r>
              <a:rPr lang="es-CO" dirty="0" smtClean="0"/>
              <a:t>Por tanto, de acuerdo al texto, el leproso debía </a:t>
            </a:r>
            <a:r>
              <a:rPr lang="es-CO" dirty="0"/>
              <a:t>vivir lejos de la sociedad, en </a:t>
            </a:r>
            <a:r>
              <a:rPr lang="es-CO" dirty="0" smtClean="0"/>
              <a:t>chosas, </a:t>
            </a:r>
            <a:r>
              <a:rPr lang="es-CO" dirty="0"/>
              <a:t>ya que esta enfermedad era contagiosa. Su familia o amigos le dejaban comida en </a:t>
            </a:r>
            <a:r>
              <a:rPr lang="es-CO" dirty="0" smtClean="0"/>
              <a:t>algún </a:t>
            </a:r>
            <a:r>
              <a:rPr lang="es-CO" dirty="0"/>
              <a:t>lugar donde él la recogía. </a:t>
            </a:r>
            <a:endParaRPr lang="es-CO" dirty="0" smtClean="0"/>
          </a:p>
          <a:p>
            <a:pPr marL="0" indent="0">
              <a:buNone/>
            </a:pPr>
            <a:endParaRPr lang="es-CO" dirty="0" smtClean="0"/>
          </a:p>
          <a:p>
            <a:pPr marL="0" indent="0" algn="ctr">
              <a:buNone/>
            </a:pPr>
            <a:r>
              <a:rPr lang="es-CO" dirty="0" smtClean="0"/>
              <a:t>Su </a:t>
            </a:r>
            <a:r>
              <a:rPr lang="es-CO" dirty="0"/>
              <a:t>carne se iba pudriendo poco a poco </a:t>
            </a:r>
            <a:r>
              <a:rPr lang="es-CO" dirty="0" smtClean="0"/>
              <a:t>desprendiéndose </a:t>
            </a:r>
            <a:r>
              <a:rPr lang="es-CO" dirty="0"/>
              <a:t>de su cuerpo. Si iba caminando por un camino, y alguien venía, este </a:t>
            </a:r>
            <a:r>
              <a:rPr lang="es-CO" dirty="0" smtClean="0"/>
              <a:t>levantaba </a:t>
            </a:r>
            <a:r>
              <a:rPr lang="es-CO" dirty="0"/>
              <a:t>sus </a:t>
            </a:r>
            <a:r>
              <a:rPr lang="es-CO" dirty="0" smtClean="0"/>
              <a:t>brazos </a:t>
            </a:r>
            <a:r>
              <a:rPr lang="es-CO" dirty="0"/>
              <a:t>diciendo: </a:t>
            </a:r>
            <a:r>
              <a:rPr lang="es-CO" dirty="0" smtClean="0"/>
              <a:t> </a:t>
            </a:r>
            <a:r>
              <a:rPr lang="es-CO" u="sng" dirty="0" smtClean="0">
                <a:latin typeface="Agency FB" pitchFamily="34" charset="0"/>
              </a:rPr>
              <a:t>«soy impuro</a:t>
            </a:r>
            <a:r>
              <a:rPr lang="es-CO" u="sng" dirty="0">
                <a:latin typeface="Agency FB" pitchFamily="34" charset="0"/>
              </a:rPr>
              <a:t>, impuro</a:t>
            </a:r>
            <a:r>
              <a:rPr lang="es-CO" dirty="0"/>
              <a:t>» </a:t>
            </a:r>
            <a:r>
              <a:rPr lang="es-CO" dirty="0">
                <a:solidFill>
                  <a:srgbClr val="FF0000"/>
                </a:solidFill>
              </a:rPr>
              <a:t>(Lev.13:45). </a:t>
            </a:r>
            <a:r>
              <a:rPr lang="es-CO" dirty="0"/>
              <a:t>Y por supuesto que todos se alejaba temerosos para no ser contagiados, y así </a:t>
            </a:r>
            <a:r>
              <a:rPr lang="es-CO" dirty="0" smtClean="0"/>
              <a:t>vivía </a:t>
            </a:r>
            <a:r>
              <a:rPr lang="es-CO" dirty="0"/>
              <a:t>el leproso, hasta que finalmente </a:t>
            </a:r>
            <a:r>
              <a:rPr lang="es-CO" dirty="0" smtClean="0"/>
              <a:t>moría.    </a:t>
            </a:r>
            <a:endParaRPr lang="es-CO" dirty="0"/>
          </a:p>
          <a:p>
            <a:endParaRPr lang="es-CO" dirty="0"/>
          </a:p>
        </p:txBody>
      </p:sp>
    </p:spTree>
    <p:extLst>
      <p:ext uri="{BB962C8B-B14F-4D97-AF65-F5344CB8AC3E}">
        <p14:creationId xmlns:p14="http://schemas.microsoft.com/office/powerpoint/2010/main" val="184517454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20280"/>
          </a:xfrm>
        </p:spPr>
        <p:txBody>
          <a:bodyPr>
            <a:normAutofit fontScale="92500" lnSpcReduction="20000"/>
          </a:bodyPr>
          <a:lstStyle/>
          <a:p>
            <a:pPr marL="0" indent="0" algn="ctr">
              <a:buNone/>
            </a:pPr>
            <a:r>
              <a:rPr lang="es-CO" dirty="0" smtClean="0"/>
              <a:t>Por tanto, estos diez leprosos </a:t>
            </a:r>
            <a:r>
              <a:rPr lang="es-CO" dirty="0"/>
              <a:t>no estaban dentro de la aldea, pues esto no les era permitido.  Se acercaron a Jesús cuando estaba a punto de entrar en la aldea.  Posiblemente vivían juntos en alguna rústica choza en los campos, a cierta distancia de la aldea</a:t>
            </a:r>
            <a:r>
              <a:rPr lang="es-CO" dirty="0" smtClean="0"/>
              <a:t>.</a:t>
            </a:r>
          </a:p>
        </p:txBody>
      </p:sp>
      <p:sp>
        <p:nvSpPr>
          <p:cNvPr id="4" name="3 Rectángulo"/>
          <p:cNvSpPr/>
          <p:nvPr/>
        </p:nvSpPr>
        <p:spPr>
          <a:xfrm>
            <a:off x="323528" y="3068960"/>
            <a:ext cx="5112568" cy="3046988"/>
          </a:xfrm>
          <a:prstGeom prst="rect">
            <a:avLst/>
          </a:prstGeom>
        </p:spPr>
        <p:txBody>
          <a:bodyPr wrap="square">
            <a:spAutoFit/>
          </a:bodyPr>
          <a:lstStyle/>
          <a:p>
            <a:pPr algn="ctr"/>
            <a:r>
              <a:rPr lang="es-CO" sz="2400" dirty="0"/>
              <a:t>Por supuesto que hoy no hay lepra, quizá usted tenga un vecino enfermo de cáncer que no es contagioso, pero la lepra era tan terrible que nadie los tenía cerca de si, los tales eran rechazados, lo más grabe en ese tiempo era ser leproso, como lo es en este tiempo el </a:t>
            </a:r>
            <a:r>
              <a:rPr lang="es-CO" sz="2400" dirty="0" smtClean="0"/>
              <a:t>sida.</a:t>
            </a:r>
            <a:endParaRPr lang="es-CO" sz="2400" dirty="0"/>
          </a:p>
        </p:txBody>
      </p:sp>
      <p:sp>
        <p:nvSpPr>
          <p:cNvPr id="5" name="AutoShape 2" descr="data:image/jpeg;base64,/9j/4AAQSkZJRgABAQAAAQABAAD/2wCEAAkGBhQSERUUExQVFBQVGBgWGBgXFxwXHBcYGBoXFRcYGBUXHCYeHB0jHRUXIDEgJCcpLCwsFh4xNTAqNSYrLCkBCQoKDgwOGg8PGCkcHCQpKSkpKSkpKSwsLCwpKSwpKSkpKSwsLCwpKSkpKSwsKSksLCwsLCksLCwpKSwsKSwpKf/AABEIAPQAzgMBIgACEQEDEQH/xAAcAAABBQEBAQAAAAAAAAAAAAAGAgMEBQcBAAj/xABIEAACAAQDBQMICAQEBQQDAAABAgADESEEEjEFBiJBURNhcQcjMlKBkaGxFEJicpLB0fAzU7LSQ3Oi4RUXgsLxFjVjkyQlNP/EABkBAAIDAQAAAAAAAAAAAAAAAAIDAAEEBf/EACYRAAICAgICAgMAAwEAAAAAAAABAhEDIRIxBEETIjJRcRRhgSP/2gAMAwEAAhEDEQA/ABzE4p+0ekxxxt9Y+se/90jiYmZ/Mf8AE36x3FL5x/vt/UY8iRr9HHb2LXEv67/ib9YdXFP67fiP6wyEhWSKJY59Jf12/Ef1jqYl/Xf2MflWGxDsuISx4Tm9Zvef1hBnv67fiP6w6jw2y3iimzoxD+s34j+scE9vWb8R/WPR7LEJbOdu/rt+I/rHTOf12/Ef1hJtHgYqybPDEP67/iMdM9/Xb8R/WEmFUtFktnHnv67fiP6w2cQ/rv8AiP6wthWE5IhLY2cS9a53/Ef1jv0p/Xf8R/WOFY6ixC7EviXp6b/iP6wx9KmfzH/G36xJZIYKxaZG9jb4yZ/Mf8TfrDT4uZ/Mf8bfrDzLDLrFksabGTf5kz8bfrDT4yb/ADJn42/WHSsNukQJNjLY6b/Nmf8A2N+sWu6+LmNPIaZMYZGNC7H6ydT4++Kp1i13VTz5/wAtv6kiPoOEnYf4bydI3HNnsc3FlloFpmq1C7ZidRoBoe6H33CwYUrWeSfrduwI+6FoPeIrNo77BOENccNBc2FKU1iobeWa+iNTqxp8zHOcpy6Ojxxx7pF/I3MwqE0M9swI457GnetPrHryiv2puCxWuHxTK/SequvhmVQ49oaK+TtqaGqUry9MaeBixk715RxIwp3V+VYG8sf2X/5S/REwm4+KoDMmyCaColy2Zga0oM7opAFya9aA84e9GCmYJgFkYieoUM01UpLFdQKZjUcw1IJZe8q5M/Fl9bKaV01pD8je6VycD20ilnndly8bGVGzN2Z82WjlOyLiuSZZgK2rTSoNQKe42iDtjBth6mbYKQGYAuBUZhXKNKc7CttYM8PvDLvxL1icm2VvQjoaEXrah6wa8iQp+JD0Z3hcG8wAojuCAwIRqEHQgkCoix3c2bKnTwk8uqNVVK1/iEqFUsAQNTrBzL2tzrpcX08ByiLszZ+HkGZ2KCX2zZ5gBYhnvxBSSF15UHuEH/kWgF4kU7stdi7lSMPUgF3Ns0yhIGtFFKL4i5gc373WkPSa06bhmqsvOr8FW4ZYaW9Vux14e884J9lYukxVBJDWpryir3zm4bsSMZkMl2CUetCS1FoReoN6jS+kK5N7NKglqgF2vsYyaHMGB5qKCvcKmxsdT4mK0CC3bez/ADEuRJCS6tKlywalUXMOlyAobnCcZutIlyy8yb2SimZmcBQTYXa9zoNYdjzqvsY8vjNu4gkY6BF7h93JLsFTGSXZhUKrS2LVqQQomEkUBNe4mJM7cdwLTFNBzVhp4VHxhvzREf42T9AwVjir84b2zjEws7sZpIaxBCMVYEAgqwF9aeIMStpIZEoTJnArABHAqKsQaV+oSo1alRUC8FzQPwzXobmrSIbQs7WkMAFmS7Cnp3P4uscUgiov4GsMQtxa7GXENMIkskNusWQYIhBSHykJZYsiIjpFpuyp7Y/cbv8ArJEErFnu2vnj9xvmkC+hkPyJczDBWfKAKsxtavEdY8JcS5w4m8T8zDZWKQEnsYCR5lhwmPViAhM0l12YMzAhrplBFENKK9+Js2Y1HUQLZfb8YN9qSwNmSv8ALT5CAwCM2FbZu8luoiFkL6q+6PCSBoKeFvlDyiPMtIdxX6MnOX7GTiHXR2Htr84ekbXmj/EJ8QD+URmvDYWBeOL9DY5prpmlbmzQwMxnzsAQBSmtq6muo8IyXym49cbtRJMjiZcsgmtVaZmauUUIouahI1oT0gq3UxQl4lM+bIxynLX0jZND61PfFztzZmDwRK4bDmTMKkhwhoamhXtG588vT3Rm4uDpHQhlU48mDWxkfA4bDSnvMRnmFQ9QobMAqmlKUatNKliDe1njd5pM+U0qdKLS3FGFj4UIuCCAai4pFI7MxqxJJ1JhmfLhiwrtvZlflSvS0c2NszCYbEyZsiZOlGU1SzEP2qEcaMKAJrQUqSK1oaQdjeySf8QfEflGeMl4cRIksN+y15T/AEH42rKc5gyk1GvFccwORqAa9QIj7WbDYiS0ia6lXABowD0VsyAHlQ0It9XxiF5PdnBsQ7kV7OX00LMAPgrRR7yTM+KnNrxZfw2hCwvnSZoeeoKTRM2fuJs2UCGUziwC1mOba1ZQhAUm3hS2sM7U8n+Fyu+FM+S6gsBKYzKtyUS31FxfPW2hijKd0S9n7ReUbE06E28L6V6wx48kdp2DHPCbpqiLO2dicOzJiUBVaET09BgWCCtaEMWYChFeo5x540DD0nyeJQysKFWFQRzBHO/KAzbWyfo7LSvZuKpXVa14PAcu4gcoPDn5OpCfI8dRXKJBIhtlhwwgxrMQ3kiz2AvnT90/NYgARZ7BHnD90/NYp9BQ/InTfSbxPzMNERJmSuI+J+ccMuKKfZBcRzrEl5cN5NYgIbbc/wDbZX+XL/pEAoEH28q0wEkfYl/0rAR2YhGH2a/Je1/BCQ2TElJYj3YCHGUiGOyUiV9FhUjDUMVYSJm72FzYuQOXaKfw8X5Rc+UZ805F6An30hG6EkHGSx0Dt7lN/jEbfTEZsU3QAD4mEy3NGqOsTKDKBELETDE7KIiTZNTDbM1kVa1iQlY5Lk3h5ZVYjIHG4UrJhsRNPNso8EWp+LQDTXzEk/WJPvNY0DDr2Ox66Fw7fjYgfCnugAKQvH22aM2oxQyZUdaRHSbw4xhxlLndDGFXMrUMCVH2gLj2j5RYb3YPPKsCQqtMDAcIK5aJXqVJ/CYH9jvlnym6TE+LAH4GNB21giMNMFBSrU1sp19tamMeSPGaaOjglzxNMyJGjrQ1K1hbGNxz2KAiy2GfOH7p+axWK8WOwW84fun5rFPouHZclaE+J+cedbQuaLnx/Mwki0CC+yI8cpaHZiwnJY+EQoNN7hTCSR9lB/pWAiDjfc0kSh3L8gICIVi9mryfyX8HEW0LRY8ukLMMZlEu9IaWZHpphqXFBoLtwFriHb1ZR/1Mo/IwP7xNmxMw99P374JvJ+lFxL9Ai/1n8xAlj3zTXP2j86QpfmaJaxIYZbQ0UiVS0JdKCGGUipKheWHRpEjZcnNOli5qwsBUkDiIA6kKYj6CirYX77r2WCkyh/8AGv4VqflAFSC/yh47OZFRkqnaFW1UsBRTyqLj3wGF4GHQ7PuVDYF4sMbsibJVDNQoH0rr1uORpehvBZuLuqtExUy5PHLXko+q7HmdSALC3PT2+7B5Tn1CD8R+pgZZadDIePcW2B2zJWafKA5zE/qEaTvfNK4V2GXSpqSKKSM5FOeWtO+kAm5GH7TGp0QNMPsGVfi3wgp8ouPy4ZlGrEL+/dAZXckhmBccbZlUqFPCJbXhbLGwwtCIstgnzh+6fmsVxEWWwB5w/dPzWKYUFsIHFzCGEOvDbRQD7GGWOUsYdZY8sutKczFMpdhZv56Esdw+FP0gLywaeUA3ljx/KBALCsXT/pp8j8l/DqC0LpC6gD2V7zzt3xAxW8WGl5c01RmGYEXBB7xpDWZ0m+hybDdIhjefDPNaUJgqKUb6rk8lPOLB5cCwmmuwy3OGXAz3NqzD/pVf1MA2erV61PvgxlqybHXK2QvMMwnqomVK/wDUFC+2AxRSFx/Jsfl1CKJAaG572hOeG8Q0MM51Wgj3Cw2fGIeSK7+4ZR8WgVEyDryYoC8+Z0VEt1Ylj/SsDJ6HYo3JFRv9i82Nf7Cqo8aFjrz4on7lboLO89PVigPAjAgPoc5rqtTQDQ0OoEE+zN3ZSzpmIYF5juSC1CEBpZV0rQAZrnwghZaQrlqka1h+3KREnKALAC1KC1OQoIC95lJlTF+y3tNDb3iDLFaQK7VBNhrWnvjPN7s0pWqKPyay8qTpp+sQg8EFT8WH4Yq/KFtbM6J4t+Q/OLnCKMPJCL6OZz72J/2/6YBN4cVnxD3stFHs1+JMMxPnkEZl8eOhrDkG5h4NDMpbQqkbzmMWyxO2GnnD90/NYgLFnsT+IdPRPzWIHDsvWENuIWTc/vrCZjwID7Yhocw44l8R84XgdnzJ75Ja5iBU3AoOpJiVP2VMkTlVwDxKKipFyB0HWBckgoQk90WvlBbzssdz/DKIFYId/MSGxKAaqj19rKIENtbS7CS0y9uEUH1jUKbwGPodnVzoGd+dtzFdpOi0UgqxFVrfN6xqLG1KQPYDYTzBmeoXUdTX5QvY+C+kTySLA1b36AVOpqaeMaVI2OqywdTqe7xhWXJR0vHwLjsAju+nqe0k/rE+XtfESgAr1GoDKG/KvLrF1OnipVVzC4sNIizJWRgX0GnuqPh84yfPJM3PxYSW0X+B8okudhkws1ewdBQGtUe+tSKob6NbvhLyqRmmNlGZNOVa1JtoKdCffBNuZtImaMNNmAKw4GdswUipyhtaGhAHWl42Qkl2cryfHb3EvHNIItj7iTp+VpnmZZ1qKvTWycq/a90W+x9kSJLhz5xhzbRT1VeR7zeC3D4xTE+VPSFY/G9yIWzNysNJAyywzc2mecbxGYZR7AIs1kZEagoT/wCBEmU8Ke8U9mhJL0QwACEHM5v37odxD8SDqYi4pcrZ/skDxOkBO9XlIloSmHcpNRSA7yjlJBoAhaxre56d4hLlXY6MHJ6D7Fi1YGtoplWo1LUHeTGaSN7MUcQZrT+ymsOIOSZE0DRDLY0ltpSlO4gwZ7L3gXGSZU6uUDMGVakLMUkMATcjQit6NC8klVoZ8UoPZU7TxGUN0Qn20oT8aiM/diTU8zU+28Hu9UvNKcqKWFB9laanrQVgBmRp8VabMHlt2kSZLWh3NEKU0PZ42nPoeDxZ7DmecNPVPzWKQvFnu21Zx+43zSIHDsJ3Ov76w3MMKc3Pj+sNTGOgueQGpPICAsCthvuBgKS3mn67ZAO5Lk+JJ/0iLfamFDaivf0p3w/szCCRIly6eioBp6xu5v8AarDjta+nf/tWM09s62KPGKRn+8Wy2DmYSXqKZibgVBo1Iz7fWeOxyFS1WHFmpkOoNNSDQ30qKRtONwtVIFwR7x+cZF5SNjURZoJyh6e+tVPfX8oVCbi6CnijJ8vZT7l4IHStSakj3X9lYNZ7MisWPmZd2IIF6Vymg5C/ugM3K2lRmXS1T3coMf8AhzYqVOkBwBM58qkUBY9LEe+E5H9tm/H+INvtJ1pMZGlpMXNKlqMzFaCjsvJaEHwNYLNmSMPicKswDN2ilGB9JXFqV0PUEcqHnFNtJXecZspik/tHqCAGRAMiyaqc2QKBVaMD6QIqYut0pCysktixPJidPujQV/OkBLj6GrlVsBdqbFnYOaSoWYv1lYVtezC1RppqLRVSca5ChnCiWaqfrLcEBTrbLzJpB1vLvTJUzcMssNNJz5hU9muWyE0uxsTyFaaxnZD1JmVUE2rS1dNOUPhbVMRkSWzXd094RipVSfOA0fvPrDx+dYJcNOIoa25xjPk62x2eNVCwyzAykjSoBZT7x8Y2AXJEImuLE0mEeGxhju1NuLIQOyswLKhy0tmqAb8q0HiwirwU63eLe6JM4B1ZWAZWFGU6MDqKQyM3QHFXsB97d7FmzQv0iZhloMgcNLR8wIbMRYsNL1FxprAZtPGosxEnMJiNbtFINKHLRzoyjrSthqIu97dkvKlvLmrNnYYuWSdTOUVrlJvMEGvGdRS/KKNN05jy6S56PIYZan0lAIbLrpUDXSnshbruTOjBfWoIo9sbUILSBdQCAzgZltVlqCbdNYv919nz5EoTc4AcLwMbUHNkFwftAgxN2RuIqEO07O1tRmAHtrz7ou22gqBkeZWxqDSwpqGtQ+MDkyquMC1DdzPYbaqzgQdfRZTyqCNRqDehgM2nhOymsmtDY9VNwY5httmVie19KU3C33a6jvU3HtEX++OEBlypykEUC1FwVbjQg9NfxCNXjtxdP2crzcae16BQvSFLNhsiOKY6RyR1ni03YPnj9xv6kikZot91P45/y2/qSIFHsLJr3PifnCcPOImyyDQh0vrSjCG57cR8T+cJwM3z8munay/dnWAaBX5f9NpdbmGWYjSHzDTjujMzqIr2XLbTubQ+BECu927nbSpglrUzFOaX6xAqsyW2hdSAaC5vBVjcKTXKa9FJK3++Lj2xTPtJgpWajLzqoBFRzIX5ikZ5OhqPnbD9ok0qK5xYgVvTW2oMaBultUkVJNVFCDrfS/PSHN9FkTMdImhUzGW5mTFJBLIa1OVgKhLkkVoDXSKUYwzEM7DLepUg2rk5g+2t4qb5bRqwqls0OZtDPKoSBQ1HKvjzvU++K/Ym0knTm4aBDehpQ1JHtgW2bt53HEOo6Zaa/vvhvYONmo8wKhKu4JpQG9QacukJ4sdqtBZtTBypj5ZSIatmmNUHSt3La0OvyMBe2sDKzBZIABZ6M1ezIXXKQOKhIuBStqxZSs7NMR86S3AL5OEvoModrAEC+hsNBCNrTGyKmHw3ZogIVnm5lRSSaKntJ511NdYKOn/sCSbX+gPwBdMRKmECoZRTSxNAT0jadk7SzygT6QqrDoRrGFz5jK3EczZge6xrGk7B24r1miwanaC1FcUo1OlDSo91YLOm6ZmjW0HmDm0qPb+sS0nwO4fagBFeen7/AHrFpIxqk6jWERfpl0WRUkHvgZxm4asc0ia+GLikxZaqytrcK1lN70tpaCEY5ALuot1ENrtSWPrDrrW3Xw74YmUm10C7+TyYlpeOnU75aWHvFYE97NyJ0kCcZjT0u0wZApUDRsoN16nlrpGtYbFq415wrGzbFh6VLc4JP2i/kldNmAT8WJlUA5aj8h3dOcEe6u8apLOHxFGkG1xXJW9aUuh50qVPEOcI313POEZZ8unZOaFR/hMf+wnQ/VNulR6WxFGX0gdOvWkMuuhlKadk/G4YI7JUMASAwoQwBsQRY1FDXviI0MmbkuorLOq81PMj9IWzggEGoOhHOOhjmpLRxM2GWOW+hLNFvumfPt/lt/UkUbGLjdH+Ob08239SQwCIS4mZxN4n5mGcPigsxGIqFdWI6hWBPyjmKbib7zfMxDmPE9Cb2b3g8Ws5FdDVXAcWpZhUWMOBADcn2wD+TLb4aS8mY9Ox4lzUUCUxpr3PUX6ikHjC2toyyWzqQlasiYnABjWkRBgsgpYg8nHyIpFggv0/Pnzhufg14jpUcTc6chXkPCkVwsvlQH7Y2LLxWIl5UlKEclxkD9omVg6sSKKSLg0qpFYyLa2zGwiTKTG+jzCGBEsMyZiCBMJYMoIuL1OpUEx9BbLw4rWgUKDQU1qCKnp8+sYv5TtnTkxy4alJMx1aUKcNGYq7EaZga1J6iJGNhfI17KHBdtLOaYjMranIyuOYLSzxUpfMtRTnFxgMepvKYEmlCCDqaAd5rFg80Tp06UzUWc7lWBpkmVJlTVINiCBcahmGhgWx+GKENipZXivipAyujA0PbybKxBsSMpN7kwMsUWxsPIlFfstZ20WQhjxVrY9bkDOBWg+Z99ftLefNLZTatPrNrWw8BQgnmeUV23tj4yTLz5hPwzXE2VxS+LSo1Q9xAoYp9nhZj+cai9BqfEm8D8Sjth/O56Q0MSbkk36a6xdbtbw/RpnHo1w3Ijn+/GsNY3BS8tJYII59RFdLnmURUAqTWhFR8YZFxkJyQlHZrE6Ss+T2mGmAMKUQ6FmNAKi60ua3iHu/js7GXOPZTkbMdCHQa8JNKDnS+XiFxEGVh+2w8uZK4BlzI0oBMhVsjKQo5ErUaGx5wiVvO0hqYuVVW0mBbMB4/WAFKV5RHiixXySXRqeGw1rSSa2IYAVFLUoPSFCtRYih5iGzurIMwzXXKXUklRkqaU7RgNXFQOhrWla0v9j4uXiMPLnS2DK6KQe8AVBrzzSwIl4rCMyMEIDVOUsKi970uPHlQaxXxLovkzFNt72TNn4lpEyU5ZCBmqFDgiquvcwvenMcotdj+UaTMYGYTLA5sLd3ELD20iw3o2J9LZhPRlxEpHlhszDRs8uYQhoQSRYAgZmsNAM4Hyf4k3MqW3hNlkn8aA/GBWHHVdBPJI0GV2eKOchWTKVVWoysrVBZhoaioH+9sr3w3YODmZpeYyGaiE3yE182x5ixytzAobi5Fu9sXFbPn9i8txInZ2lMWVhLdEZ2QlCaAqtRppzi7xwecjI0sTFZSGFRxDWlSbaa8j0MKceLobDJ7MmV63p4iGJoy8S3U6j984I8PuLi3nvLkoGy3bNMlqVU2GcFq0t6QsfhBDh/I3PyM0yfKSiliiAzTbUVOUA2NxX0YOHJO0NyPHKNSM6WrAlQSBrQE08aaRcbmvWe1P5bf1S4JtlbjyJE1XE6eH5MrBOYU1yqbcQNL84L52z5eUTOzQMwXiCJmNVowLBa2ZTr3Rs5v2jl/HG9MyzHb2y1mzFKPZ3FRlNwxHUfsx3Zm1FxM5JMtXMyY2VagUvckmugAJPhFON3J+KxM/sZbMO2dS2UlVLO1AzAGkH+7fkfxmFxkicXwzojgvlmMDlIKtQMgrYnQ8onIr4lZXb8SjhJaSMtEmpnDamadMzClLGlF5VGhNYrtxd8J+HnypSzMQVYgdktwSbAKnET15UjXN9Ny/p2CWUzKJkkVSZQmjrwm+uUix6wLbr7IkYIMFbLNpSa7cLd4LGmRe4U5awEpJDlGjS8PiLFpnDWtBUWXhAvzspMWWHmiYNLVr4++AXBbzYcLafKanPNm9x6RNXf2QoKy27R6GnCwQd5cgA+AJJ7tYGJbL/CNlmTUqKhQ1OdCTQ05A0Puga8pGz0mSZbstXlM5Ruamx16WFR3RH3E2i03FYtjxdoiMXJuxVmUNTktDRdBw2FLxbb6gHD1OgY/Fa/lBpVoGXRjMubR5bHqK/igo3qwmRJjAVE9C9DcZqXHtoG8awNzsPWXT1XYDwsw+cHGOw/0jZcqZzRb+Cmh+UIyLdjcfVAvuBNVXMqgfDzlIaW2gqpzDvU0pTvHSM/3k2D9Fxs+QDaVMIU8ytmQnvykQWbizss/i0Q5fjlis8qaU2rN1BMuQT3nsJYJ94h83asCGmVmBkM2jAkaVB+cO4ySJksKwo6E3GhB5eyJexcSQKBPb3+MLm2rUU8YwuVM6ainEn7gzpmHZg4z4RyJcx62w7zBwzLmgsOIcx3qIvcNvRhZfaAzDNw4qpJlvMQ3oKkrSnRrcoqN3dkDE4fE4NZiJNnPIeUJhyrMMsTlZA1LN5xTatac45hNiYvZc7KZnAfTVAGDqbVAYUdeXXlaNUXyRz8kVGVBbuzIYO03Zc91X68marNKfoMrUdD0YV9o1K9jeUGW7mU4Euclnl5q5SeYJA66ECBHC4lpDKUyqraWygZrgd1dBoK9IvMRiJGMomIQJPX0JlKOh5UmC9O41B6QDcov7ESUlok73Y7LPw+IRvMzKyXylVo9zLLFuR41oSBUDnSFYfEFea0HrVX/b3RXY3Z0xEKuSZbUq6aHTKSB6LAgEEUIy2NqRTHbvZzTLd1RvVZ0BIOjrmVQVbUUa2mWoMBfLolUXe9u3J4lKkgrmbiYjKRa2U9oMtCTWxrQcoqP/UeI+jlRKly2r5w1D56HQEmiDuFTXnEHA7RSZRmdgzVPCksczS9DW1OQEEEl0K0LTTy/iBa+PZqsaVVbEu7AnEbzmfi5eJw84YadJAR0xAY56WYZpYYMpAAIIBtz1jSdjeUGRMs7qjAVYNUqARcGZQW1FTStQecZ/vBuvKmPnlkpM6liwbpWvF7QY7uxhVlzOyZAxe5PDRuRBM5qVpalNItRj6JyYY7cwJlvlPCQc6HUMpDKNP3w15w8+O8yquMjqSCDoRViGVtCKMIotqbDxkmWWwmSbLUWwzuXMvmewIAAXn2eY30PKIO7e8TzgUd+NK5k7PsmWlAKlyeWoB6e26IHOz9nouFMuWgXKxmf5hm8TOxP1q1X/pAFob2ZtlpTZfTTQCll1HpG1BU8IEQdkYegnHtJrhitQ7llFM1FThAAubAnRbwraGMkypZacwVdAAOJjyVFW5PhCpPeg4rWw0wmLSYBkNcuvMV6eIuaQAeV3dSViJazFD/AEkGirLpWYoFWzg24bEE3q2XnEFd+BhpZZpbgrcS1o1tASV4VqfYO+K+V5RPpBdp5CMBRUQ+imoRGOrsaEsRa5pRQIKKb7I9ADhtq4iXwB8wABAmAgr6wF9RQreukWeExU6ZkUq47X0SaBXuV/iGijQ+lTSIiSpmMnlRQEm5GiIKAAeGgrrat6knM+XLlyxJSlKBQNaAW152PPUkmLzZVi0uy8cHMKPJzsA4RmDPmmTFNQNBlIZQK3b63EaDpXWCTeyRnwxp6wPwIjI33kbAzcNMWYTLWZ5xCCeD6xWoqLFtDTh5RtO0VzyXGtgfGlDUeINYDHJvbJkSWkYg8sq7joQfZpGhbjqJmAeWbgO4p94BvzgQ2xgcuIdfWW37/esFHkymcGIToUb4Mp+Qi8iKxszDDYZ5O1GwxFWmTQi94mEFSPf8DD/lew//AO0FbhpMu/XKXT5LGkNsBJmNlY2xMpXVbekz1VD4rVyIofKTs2W20cHm1eXMt9lSMnzaF/JcR0Y/ege2TsWQqipNehNIlz8FLGmlP3rEzG7uJMHeLihoajpCJex+VzQdYwcrfZ1kq1QGbUwhF+/9+2w90HO6+8qbQlphsWwGJlnzM037W3otXWZQUIrxgA+mLj+8GzaUC8/3rA1i8FkUXuY145mPNjs3jeDZAmYarrVMt3vQDQ0LDMh7iKdawNbIbi+jzh56VeWx0mSwRSvUrUV56HrEbyc+VtlZcLj2zKaKk9tRXhCzq6jln8M1rgi3r3ZMlhMlegCCjD/CYaIx5oalVPLMVNiI1JprZz3Fpk/BY1TVVOVh6SG4I+RECHlB3QSZhzONjJ4gK6oW4krTQgEjv8YvsmbI9cswVyuveOJadbXU+IrrD2OxoxEidhZ4C9rLZFmL6IZhYkcrgXHXSFvE07iXzvTMlk4heRPsqflFrhd4jLsQCPYPnUxn74ubLNGr3V50JW3uI9kTZGOzjmD++cSXJFqKZpibclTQCCK6XIFOd7RA21MBVZksgMjVsRp7De9PjAlgXYc/h++6LZcSSKG48DCvkkmM+OJo+zdpZ5SvmoGFegHUXiHjNmyXm9sPTylSQRcEqa6fZA9ggBwO3nw4Mu5FeFhShHiRWDzYaMZAmOWqxHpVPInnBfLsH4tWK2jvEuEw5ovaT5pLBC1aLXKrzGFaKSGooueXMgF/4uTNM6dMzv6OallGuSVLH9INLAsY9vftYKzLfMSTTRmvQZj9VKUApxEAUoLwL4NmmTF5tUBQo66BVHfyEbY4xDkEW1MUZg4jSWKkCteVKt6znSvsWghWE8m2Inp2isJZ1RG9Ik6lgP4dR14u6C+VueMPIDzv4tiFOkqn9Uz4L46NYTeAy5gUU6dw8ephGbPx1EbjxctsH9nbIm4UZGBDfWPU8yG7rj2Ray7VrdyKeA9UfL2R7eneABhVgCa0q1NO82AiswO25SMGM+Qe7NQj2ioMY3c3yZpVRVFzM2F2nE657UynkPDvjR9yMXnwiSnrnkr2LV1yqKIxB+zS+ljGe4jezCGSWM6WHW4AmCp7lK1PwiZuDvSkycXDlpJzI+ZaFW4WVqg3AJ+J6QzG530Lnxol74YfLMlsbXZbfvuhzca03ELWlZLfMQUb5bA7aRVfTQ5qjnqPbA3uMlZ83vkH4sv6xoybRnxqmN7F2twUY2XEiSPHswQPiT7DFP5SJwOKwEwG7GZYerQBflX2xG2PtFGkbQlEENKn/SlP2Ay4aZTvoxHtgB2lvQ+Ixgmk2WioOii1h4Rn4NL/AIaov7p/7NYODagNR3QxNw7ciKiJGxccHlg93whybOBMYKpnUtlRjdmOVLMAQPh1oIC8XhjMni1l18PCNBxuJJXLyPwijbCKsFGTRbipLYG7YwNXenIf+bRoHkw8pAEv6HjTWWOFHe+RTbLMr/h3pX6tRW2gqskzDNoddfzpA5NRpbZlNx8Y2Y5tmLNjSZ9HbS2CJUslQWlg1FLsg/7lHvA60rFViMA1VOW5GnXvRvrdael4i8C3k48pXZKsqeayLKpJJaRyA6tKry1WtqjTUcVsoMoeTlaWwzGXUZWrcPLYWB+B6jWNUJpmDJjcTEtv7vp5yUw4STMln1C54ip5LmF1+VYzfaWz2kTCj6j4jrG/74bOzyHdarMk1YMRcEUqk1DqD110N4znH4BMVKU2oRY80PSvMA2vFSfF76KX2AWXjmX0WPtjz7UmH6xhvGYNpTsjijKaGGVEXSKthTuVhJ2KxCpmbIDmbnpcRtWLARQg5UPzge8m274wuF7RxR34j+UWMif2rO3KtPnGV/eejR+MdmO7Qw8ydi5ktFLu02YABqeI3JOgHU2AjTdx90Uwh7VyGnAemNErylA+JrMpXktrxH2NsqXJec9Luzk1pViWLXPqitl0tU1NKV+3d7wFIVqV+sPbZeZ+97u9+XO5/WIuGJLbLPe3ebO+VdEsKaA9T36eHjoGvtZJbBnbS9NSadF6+MD2P28zWThHXn/tFSWrrAwx+2XKfpE7bO1nxE0u3gB6o5ARBEcjohwk6TB15Npp7PFDooIHeQw/IQCkQaeSXED6eshiAuIyoa9VZZoHiQjKO9xFos+mRhvNZOigeFFyiAzdnCiXisQv2HHuZT+vugs2ltYSqDLVmuafVBqA57s1BFDsSVmnvN5MpB72oob4iBe0yLTAHdPByXxW1cNNbIJ65c3qK49IDoHIJ9kZpvVuhiNmz+znrY1MuYPQmL1VvmNRWCfebabYTa5mqcuYUJ5EVKkHujS9ldhj8IZOJXNh3tlJBbDPyZH5CpFKWANuEkRUdxCbqQEbi7SEyUBXTUeEE06YOdLQES9izNkbSOGnGst7ypmgdSbN3HkRyPsgwxOLlIQruvaMKiWAWcr6xVRYWOtI5+TE1J0dOGVOKbFPOlnXrSKvbGlFAUaGkWH/AAQz/wCDMTP6k3NLJ6kEZoibR3PxQBBWhNgUmKxr9kWgfifY1Zo3RWS5aqtB418YGMdI9IkW5RYvPMs9m6zFca51ZSdOKhA+EQtrzQikBqnnShg4JplZHFxKKTiDKeqxou5HlKfCkKavJJqZZPo9TLPI/Z0Pcbxl7TQecScPPoNY0yi+0YoyX4vaPqDEycPtTCl5My7KUDrqppdHXW1bqfER8/Y95+zsS8mYvotdeR5q6t0Ip4++E7rb4zsDO7SS1AbMhurgaBgPmLjlGnYvE4PbsjtFATFSxRlN3Toaf4ksnn38jDYzTVSRmnDi7iZtteVJx0sMhyT1FlaxYa5a6HuPKKbczYLYjFohU0Q1YeHIwnbGHeROyMMjobjlUXqOoOoPSNl8n+yE7P6SVyzJoBfxEHxrroDkO7yYkYeQFFrUiPu/I/8AxQx1ZgfgYqd/8bndUB5/nBRg5GTCoO9fkYkYqK0C5ORku9e+RzPKl3IZgxPOjEU8B09/cFT8SzmrEkxK25//AEzv82Z/W0QYFRSDcmzkdpHo6BBFHKQ4iR4CHBEIcCQuU7SmWYhKsrBlI5MCCDHl1hyb6NIhDd92t6Je05AxM1WlzlYSJmSYQrZVWYvKysanL1XWCTYWIKvZg0qac1K+gW4aqepNajuHWMj3K2z9BWVMeWWw06WEcC6sM5Z3/wA1TYJ0HeI0vdaU8nFTpLANIc/SsM/rDhV0INwVzo9DcVMDxal/SPaMw8sOBpic3RmU+BoR+cWHkm2y2Yy2Ncq5h3qLMnfQHMPAxdeVHZwfEsnrLX2kf7QGeTnBsNpypLGl2OuUsUUsoU9WoPjF4ZLi1+gsidpmjeVDFKuzUmtLWY8idLeQ7cgxIoebDlT62UHkYGd3sBlkiaKvMmgO7sasxa5qel4X5RdlbTxzCUmEndkkw5AEygAcKkk0Fwa10vTlF/uruS+Gw0v6e+VtFky2DMe4uLV7l98JyxlNUh+CccbbZWo7u4REdn1ooJ9ttPGJON2ViQUViFZiAFaYaivMmul+RgzWSJa/yEF8ksXoBq73Y27xAFsHeuXtF58ljlmJMbsqnimSTagJ1ZKV7w3dFLx2o2FLyuT0iJtjbMzD4uThZU9JgydpMadxrnJNAlbpQAc6xD8o+2EElE7FDMordoouubnmoDXUX7ohbT2M2z8Yk2emdanK5FaE6V7xyrETenGLMmS5gIYPb29D8ffDHFL7LoQpuX1b2d2Nv5JWSsjEYSVOlAtxhVDjPUXBFDSvcbDSLWfuBhcehmbMnATDmbsWNFyjQXq0p9LNUHkRAltHZokUnIPNuMrWrlrqBXSulfHrErZ+AxOFAx+COUAmssHM6rb+InND0uedoLT+yK2tA7j8JMku0qahSYhoysKFT3/ukObI21Mw80TZTskxalWHyI0IOhBsR8DDyp7Sl4qVgMSECTZ0py/FmNAVC1agrfNfvpytntekTsnI0fCy02zNWYKJNUgzpfcLZpZ9Q6EE1FvbrRlCRIoLAD8oznyObvlVaew9Kw8BBdvpj8sk35GGKPoTJ2Z79KOJ2iFBqoNTGpYsZZSjvHyMZl5OpQM95h1J1jR9oTwQAP3+6wckAmZptDcKQ8x3Lzas7MaFaVLEn6kRj5PpA+vO96f2R6PQsad/5e4f153vT+yODye4f15vvT+yOx6IQ7/y+kevO5c05/8ARCh5P5Hrzven9kej0Qh5dwZHrzrA80/sjp3BkfzJ3vT+yPR6IQMtz9nJh5SoB2iy2d07QA5WbJxDKAKi9CdKmL1doMXlm1UmZxrqymWwN9GVjUdwMej0U+0X6Y3jsszFNMmS0cmWq0YVAy1uL1Bv1im25uth5nnlQyZ0sqyzJTMpBBJBoSRYiukej0Jh+TGS6CXZ29eI7FMzBmoAWKirHqcoAr4ARDmY5nnB34mvrX3a2HhHY9GlCWQN5Jzz5LS87y1Y5T2Zpaml6xRbH3TkSEAQMSeIsTU1GlwBT2R6PQwD0X21cMuIwjyJozLlsx9NSq1BVutRzBgM/wDRUoyspebQGoun9kej0Jl0Mh2T5+7ct8OZbM5FBeq1/ppyiNs7dwSSSk+eCNDVDy70v7Y5HoRHodLskbxboSZySMzTFyoaZSormIdrFSBck0FBeKT/AJfSPXm8uaf2R6PQyIpmmbGYSJQly1GUWvrbwit3hkfSFIYlbfVp+YMej0NXYtkHd/YySFohY95p+QETJgObU6fnHo9BPsBH/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s://encrypted-tbn3.gstatic.com/images?q=tbn:ANd9GcTzob7DsKhtkDLauYw0FqnXjg-0p3zmDXxe5Ak2fdKMA_vjds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780928"/>
            <a:ext cx="2016223" cy="1681438"/>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6" descr="data:image/jpeg;base64,/9j/4AAQSkZJRgABAQAAAQABAAD/2wCEAAkGBhQSEBUUExQUFBMUFxQVFRQXFhUUFBQUFBQVFBcVFRcXHCYeFxokGRQUHy8gIycpLCwsFR4xNTAqNSYrLCkBCQoKDgwOGA8PGikfHBwsKSkpKSkpKSkpKSkpKSksKSkpKSwpKSwsKSksKSksKSkpKSkpKSkpKSksLCksLCkpLP/AABEIAIYBeAMBIgACEQEDEQH/xAAcAAABBQEBAQAAAAAAAAAAAAAFAAIDBAYBBwj/xAA/EAABAwIEBAMFCAECBAcAAAABAAIRAwQFITFBBhJRYXGBkRMiobHRBxQyQlLB4fBiU5IVFiOiJDM0gpPS8f/EABkBAAIDAQAAAAAAAAAAAAAAAAECAAMEBf/EACQRAAICAQMEAwEBAAAAAAAAAAABAhEDEiExBBNBURQiYTKR/9oADAMBAAIRAxEAPwD09yjIUjkwomQ61ILoXQoBjwmOKkTHBQJESuLpCaQgA4VyEkkAjXKNykconJQkblE5SuUZKVhI1DUf0UGJ3PLAGp+SY28BbmsuWb/lHQ6bAmtciaq3LVUKleNDKiubwxA0KF1buCqLZueOL2aQabWnXX5pFDhdAiFMy6jXMdd/NaIZPDOdn6NreH+E5TCnBwOYzCaQrjA9hpTCE8phUIMKY5PKYVAETlG4qchQPQIQvKp1wrT1WqpkRmRxuhy1MtwhRqQc91oeI6eQd0Wfr5hbse8RPJK6iIkJ+CMHteu/gq9CsWkA6Loqezqhw3Tv7LYGlxdM39s5XabkLsK4c0EbohTKwNUMi0CntKhaVIClASgp0qNpTgVCD2lOTAU4lQg8FdKYE5QBwhMcnppQIDr+nkkrF03JJQsTPTnJkJ7gmQtIRzQutShIKAJExykCYQoEiITXKUoJi3Fdtbv5KtQNdlIALonSY0QYVFydJBOEoQmhxXav0rs85b8wirHAiQQQdCMwfMIWgyhKPKo45RPClconIMUieqN9fNpNl09ABqUNxvHHMqljSBAB8SRKB17pz3czzJMCNumiolk8I6GDo3OpS4CF7irXvDhMcsQdZnor1vyuZLYM/PoUKbRHRct2ua+WmOvQ+I3WaW7s6scShHTHwK4EOIVK6t5Ra5aXjmDfeGvQjt3TPYRqCPEJCUBqdctMHLoiFOtuo7yyDgUBuLt9GeaS3qNvFGr4A9jRMdnLTB6bHxVmneA5HI/A+Cy1tjYO6JUrwO1OSdScTPlwQy88hwphVJtUtGRlvQ/VWKdyD2PQq5TTOXl6aeP9Q4phTyoyU5mY0qF6lco3KAK71WqBWnBQVGogBeJW/OwhYx4IyOy31RqymMWcPJG604Z1sBgoMkGdtE78QHUJzNc90wUjOqti6k0XT+2NS9bGwwJkU2yjdNBsEB5BPRG2hZJ8spXBI1SBRtUgSEHApwKbK6oQfKco2qQKEHNTwmNTpUAIppXU0oEI6gXE5ySgT0pyYQpHKMlaRxzdEgsljf2mWtuSxpNZ41DPwg9C/T0WTr/atdPJ9mylTG0gvPxP7KFixSlwj10Jr8l4dccZ3lXJ1epB2b7g/wC0BRi6qv1dUdPVzig2XLppM9v9s07j1C8045w4Ubr2hIfTuiSWkS6nUYGgkdWnI+oQGnbu6uHqrNLBC/Mu9VW5ryasHTThPVZHdXLGNaWU2gaOMSAfHor+GYy6mJaXMafwvAIZP+Q0juu0sN5QZMx4q0GiANB0ErM5VwdJrUt0GrXjGIFTleDEPZvnHh8lZxviJtJlMtIPtJg9IjbrPyWdFsAQRkR+/ZUMTw4VWta57hy8xEZwXO5iYPcplktUzHPpY6lKKLdXE21HS4y475bKwbdjmyFmX4E8fhqNcO8tP7hROrVaOvMB308joq9KfDNikltRqaNYHf8AvREGcuUaeSw7MYBGcz03RS2xCdDHRDTRYnZraNOP4UN7Xa0GUPtcTjx+S5dVGuMyDPRVuIGyvQxAOJB20P1TqtEOGgM+aYbIHMZHsnskHX13UsUzuIcPNnmYeQ9vw+YQ6vUq0I582/rGYPj0WxrNBByglUq1MHI5+SsUhHH0DcOx8RrkjDLxrxrCzuIcPNmaZ9mTt+Un9vJDxdvouAqCDoDsfAqaU90Lfs2ouHN0zHQ/sVNSvmuymD0KC2ONBzYJCs1Kc5j/APVFJx5M+TpseTfhhZRvQ2leubrmOh+qtMvmu3g9DkrlJM5mTpp4/wBQ9yheEHxDjShTJaCXuGRDRlPig13x+SP+nSAP+Rn4BWaWVKDZqXtQ3ELPnELPUeOqn5mNPhIKtt40pnVjh6FMoyRHCRRqWDgc9lNh1rzv8FaGP0H/AJo8QosLrtFfIggnUaZouTuyyKuEommtKMBEGqrTVlirZnJQnhMCeFAHU4LgSChBwTpTJXQVCEgKdKjBTkADiU0pSlKhBjikkUlLIemuC8o+0bjwlxtrdxAGVR41P+I7LZ/aFxGLOzcQf+pUBYzxIzPovnx1QkyTmfitXLNeDHqdvwWWvgxGvmUUs7WRqfD6qhZ0S4+7poSj1o9rW5Z7Tt/KDOtjgOw6hJyzjcooyQorV86DRXqNImYWebNUYpI42lOfzT/bw5rRmTt2C66APnuqFlW/8SwumHE+WWX97qpqxZyUQ5XLWN5nea7Rp87BUZmJII3yOqo8V1OVhbMgifIAkj0BUmE4lQaBRpveKjGslr2ezeHFohwGjmukdxzA7oJbWLLKk1EP/wDA+dmSEXViRlBhE7fEyW+7k7p3VgkVGEOycMx4wTlHgdUrSfBNbT3Mi4wSCD4xkpmPBEHMaf0FOxD3XHt9SP2KhoUZBI0n0SluxQvuHmn3qR5XdD+H+Fm7u4qUDFRrh0ORafAjJa173N9YTbui2swtcJ7dO6dSrkrf4Z204kcPzAjoRB9Ucw/GGugnI9FkMS4ffSJ5cxt1Q6ndVGHIkdlY8cZcFXca2kes0r4EbJe0leeWPEbmRzDzWow7Hqb981TLE0WKaYdnKCVBWtpbI2TBWBJ5c51z/sKVlaBIVdUPZRqUZEEf3qh1/QD2FjhKPPh3Yj0Kq17KdEykK9zz6qH0H5B3L8R9QjWG8SZQcwiF9ae9EbLJ4rhxpO5mabjp3C0JxnsyiVw3NzSuQ4SEi4E5hZDBsXzA5o8VpqNcnv3VcoOLLIy1IbfcOUawMth2z25H+VgcTsHUahYdsweo6r1KjVELNcaWodT5wM2GZ7HWfn5J8WRqVPgpzYk1a5MQTBXZUbynMctpgOyrFneGm4OGxBjrCrrkockPWLKsKlNr2mQ4Aqy2rCw/CPEPswaT82zLe3UfutUMWYeiwzc4Oi+GDFJcBD7yOhXRet7+ipfe2lJj2uSdyQ3xMTL/APxBm5S/4gz9QVF/Kmmk0pllYnwoe2EheMP5h6qVtdv6h6hBG0I8E4W0nVHug+CvDDgqjqPVO9qOo9QgTrQfyutsweiHdFfQ/ocFZp3HqnErNV7RoEyq1njrqTwHEuZoZ1HcFPGVlWTo3FWnZrEk0OBAIzBzBSTmEzv2wY4a177LPkoCI2LjmT8vRYRtTNXeJL72t1Wqfqe459C4whzKi1o6mJaYpBe2uSctuh3RKtVB5QNchygaIBaPz7lG7RgABdrqI/dFo2wbaNFh+UN6CSitJuXl9fogFC4jPoitveCB8/74rJNGhtk/JLj0/v1QnGJpVGPHX46kehCs1b2HZTykD6fRUcbeX0uWZLSCB4apUVZU2hYtXdVbzDPoPERHxPqgeAWnI81HPc+pywB7xIiBLiegHgEdsM2K3h1nNSA38WRMxkddEmqrQkseqmEeGuao7eAS4n5I/iDBTYXCcxGYHfZNoW7KQ5KUgbknNx3KdfAuABzA2Vdrgt0uTszP3R1R3vGAT/fJH7izYykGsGfVV3Ui2lUgQ+DyToTtmqmHXDhbs9o6XDV2kE5x5SQohp7A++ZDQXac4HlnKpXdPlPMD4+HVXeI7pvJSzkA8z41gEZZdpQZ90HUyRu2J6iDBPfIbJktiR3LN3+E9oKzuKWYcOYDMq/XxCWDPPlA+EeqhtG8zc0y2K5bmZqc42Sp1HtM6LRXFFswd1De4OOSR/KtU15K+2/DOYZxEQQHLTW2Ih411Xnda3LVYsMUcwjPz+qEsae6JHI06Z6S3qDn06rormM8j0WdssaLhrCK0qwdmszjRfZcqNB/vyQTE7AiTEt36hEec9fBcfX2OqitAaswOIWBYeZuhRjAsV0aUVxCwDxAEHpsspUpGm+NCCtEXrVMorRKzfW9yCNM0zE6IcwgjJwgoPhl/wAzR/c0f5eamqpRp2admjyi5o8j3NP5SQovBaDinDSH84GWjvLQrP8AKt0ZalZypx0yoeHJFRkJzXJhBwdGiLW7qhaHA5FCSFew/EeQQdJlJNWh4OmX24hUGsqZmOOHVQtxFh6JOuWHos9e0aE/0IU8dU9PGu6Buaw6KItjMFDQmPqNPTxcyrFPFVjxdkJ7MShB4iazZHFJ8E5mJBZMYlO6kF50KXtjajUvu2k5kIPfkTluqH3vdJtU1HNYNXENHiVFGtwN7G+wFx+7Up15fhJj4Qki9pbMa0NbBDQGzrkBCST5C9HLfTtu7PG8UcfaunXmPzVYIhxFZOpV3BwIn3h4FUKQyXURri7RctnNn5TsilrUB7dNTvkg1H+9VapVTPUDP0UZoi6NF+HXMqalU0MkQdj8xuqlG55s/Dr0VkmM8llmzSpWWLp+40Poq9J5Jh+mx7KF9XI9v6FNb0w9rfeAnLZIQvUCxoyMqa0xplNxLjEKnd8rBIgnwyWYvahc7PIfBLpsWUtJuKvHLOaWfGCVH/zmTOYWMo2QeJaZHXRdqWpGQmVNERVkZuTxkPZEENkxnGYg7LMVuJOao5pnl8d4z/ZBDULD7wMHcZqNkGS2fPUk5kplBCvI2aC9xRopgtMmcx289EPqYo483Q7bA5nL1hU8y13WEnNAGsDcoqNA7vodReeXPRT0L1zgG0xPU7DxKq0aXtsgSGdtXfQLQWFkxgA5fUyjKkLFtsgtrSMzm7c6n4ZAKwbZzu/ZEmOaOg9AEmVW7kDzCptmhIE3GEgjMZoHe4MW5gLWtqscTDpjLVR3DActQmU2hZwTMRRrupn9kew7GAd029wNzvwtJPghL8HrtMim/wAYVv1min7QZsqV1Klc+fFZO1xF9MxUa5vcjJaOxvGvCplCi6MrJzVjVVb7DW1W/wCQ0O/geoVq6pyP3VW3uC3y+ST9C0mAqTHUXw7IHQ7eIWtwm5JbGqHYrSFRkaE5+B1BUfDN7Ig6jIqxvVGyR22LGMW8g76rB39oWOjY6fRem4lTkLE8QUYae0EI4ZU6KM8b3M4uyku8q1mE5zIpw3chlw0kAtIcCCARETv4IXCQUatUQ3Fxi1J5LWNpabNbPyVCq5gzhvoFmWOIMjULQcPYdSuOb2tZzC38obMjrKzzhp3bLoSXCRDWrs6N9AqVSqOgWt/5XtBq+s49gAoanDtsNG1j4vA+QSLJH9LKk/BkHVFxjS4wASegkla1uDUR+Gl5uLnfwr9tZco90co6NHLPoneZLhBWKT5MzacLVnCXltFvWo6D/tGaKDhamG5Vqj37crAGf9xko9Ts29M91OGBuSollkx1iSM7acMH87yfDL4onTwanT0aJ6nM/FXnVoVS5rE9krlJ8llIY+7NI8zCQR0SVO9p5ZlJMooVxTN79qPDYr23tWCalEEnqWbjvGq8VY6Cvd6vEVOCJ5gZB7gryTivATRqF7GkUXEluhDf8TGi6841uc3E2tmDaUFWrYDJC2VVet6uYVLRsjJGha0NHonVq4iEOddZQF0VZCocWaYzRbbcDOVA27IjPeFUqPzXQfgZCGkDyEmJ4kQRnmduyidUa1zHP5OWSYeHljuVpIaQwTmQB0zzgIfiQ94dlfuGtLGlwloIkSRIhGqozyblYct8TZXaKjaYpmAHtH4Q4ZEt7ER8U6sxuv8AZVO0e3lhg5W7D1M+alq3MBUSW5bj2ikyKvRBGaouogCAFLUrEqtc3QaJcR4bpoxZJySGOAYC4nL59kIuLgvPQbD6p1e4dVI6bD+7rVYJ9nlWs0O5g2QDmDGa0KLSszuVgXBbUl2ZMdjC1ttg7TqXf7j9UUsPs3r0zrTPcE/KJR214SqCOYwOrRzR4gkKicZS4LoTgvICtsDpTm0Hxz+aIMw2mPytHkEafwdUEcr2HxBaf3TP+U6s5kDwzVPbmW92HsoNsKfZO+5UxuESHCh3fUnwaR8E88JN3quB6loQ7Uyd6PsEG3YNwoX0WdQjFXg8zlW1/wAB9VVdwS85+27fg/lFYZE7sfYEr2NN2sEdCEDvOHAM6LuU68v5fLcLZ1OCHR/5x/2D6qI8DO/1z/s/lOsc0TuQMWK7mjlqCCPMHuDuqNa61hbq6+zxzx/6kjxpj/7Ko37LRvcOPgxo08ynUPLKnlSMZUv4Z/dFRwa85a87O1XpVL7M6TSCXPfH6jl6CAhPFHCTKbC+mzlcz3paIDm/mnuNU6SoTvfZFh2dKd1lOIrQupnlBc7SACSZOwC1OFVOaj3VG6Ja4OGrSCPIyssXUjVkVo89dglf/Rq//G/6JU8HrkgCjVk5AezfmfRfQdkQ9jXDRwBHmJVDEsYDXFlMc79zs3xPVbtRyrPKqX2b3RbLvZscdGOd73nAIHqgt9w9cUX8lSk8O2hpcD4EZFe4YXaOJ5nZlFKpACGpoFnzlVsajfxMe3xa4fMLQcIXHv8Asi38UkOiCCM4PVewNqE5apzbfsPRLJ6lTDGdOzH/AHUDomlrB0WyrsaBmB5gIRUsaVSZY2O2XyWXtfpqXVL0AH3TBrBVapibAMskSv8AgkOzp1HM7Ecw9dUIuOC3ODhTrAvbHMxwjI6EEbIrEN8iJFUx0BUavEGeSG4jg9akCXNkDcGUNa4nYq1YkTvJh4411KjfjnmgtOk5xiIPdHLDg99QS57Wjpm4qOEY8g7pUr4ySktdhfBtKnDiDVd/kPdHl9UkLiJ3z3l2A0Ha02HxAVSrwdanI0KR/wDY0+uS0MqGk3NblORRbMjefZZYVBnbUs9wC0+rc1l8T+wy21pPq0idBzc7Z8HCfivXJUFwxBSvkFs8HxH7FrumCadelUHRwfTPwDgsrjHDV5Zs5q1Ein/qNIewT1LT7vnC+oizLWAoqtm17C1zOZrhBBAzBRbTGWSSPk6nWBzkDzSddN/UPVfSA+zu1a4uZSY2dnU2EesfVdPB1rnzUqYO7mhg+IAS6Yj938Pmas8HOZ8ASPUBXba6c8cjKT6hOXutJ/ZfQTuB6P5eUjoYKs23CrGaMAjoSPgEulC91rg8SsOB75zQW0WsB2fUAPmACiFP7Nr8/wCg3vzPd8mr22nhwGwVkW4GyNRB3ZHgz/sxuBWYyrWIZUBh1NsDnEnkIOYkAkHsj+HfZZQpkFwNQ/5Gc16hiFsyBzDQgjbMZg5KEQNUtpcCOTMoeE6DYLmNAGgjJFMMtB0gFoIHaXAJ1eoKtVlPVsy7u0ZwfEwER5gHOOQkDygRCilYLZ2lbgFWWU5yiVWthzmZkDRX6jY0gDdQiKr7b0G24/hOhSBkZpPZuMv3QHsrvcNzHRQ1CDqFYeAdQoKlAHIEg+qUFjCwdY9VGwgc3vA5jyyGR6KR1mP7/KirU2sboBzETAEn66BNewdQ+QT4fPsmloUH3kl8Ae6ZMzoo7jEAXclNvO4a5w0dyUrZG2crujTM/wB26JNtHEbx1TWVWU5NSo3mOobBjtmlX4moNZE/U+iQlnW0TMCcxr0HVUsYpN5BP4SS2DuHAySq443oAxD4OruU8vbPorVe5p1qeXvAicvgUUK2ed4U72NV1J35XFvlsfRWMRp5lVMRrj7wypoXTTeOj6ZifMEFELoSB3jNZ8qqR1MctUEyxg2KVDRFFmRBPv7tYdm95nPZGsPwoNGn98VlcIr+yrNJOU8rstjv8j5LUXnFNGkM3ifFXQlaOfng1PbyGGtDQqF3Ljrks1X44D3Q0a6Fx5G+pU9Nz6utdjJ/QOY+p+idO+ClpoN0rxrdSFWueJGDJvvO6DP16IceGKLs6lxVf25mtb6NCvW9hb0hl81AWQsFWqZdkOiLW9sGhDa/EFJmQg/FUqmNVKmTRA6oUQKYpiIaIGZ2Cztja1G31OoTk9pa4bRmQPVFbLD5MuzKJ0rUcwcdG6KEsA41ZiXtiQf3QWlgjei0F9XD6zo2ACcygIQJZmbjBwNkSw6mQ0GQFbvKUBD6VUNEcjnGf1ABJMeNsNU62QhJDqd6dqQHi4lcVFobQz396axJJdJC+SYqF1RJJBBY1hMp9UJJIgKz6LTq0egPzXBYs/Q30CSShDpgGAB8vkkKRPRdSQIO+7HqnC27lJJANFK8sgSBJ7dtEJuLVz8g6Iy06BJJVT5IkD7HDnMeXFwMkjSDl5qrgWDXIfV+81m1Q6oSwCQGNGUDLKZGXZdSTYv5EfJsrXD+VoAhTGy6uKSScdIa63bGhPmonUxpCSSUJXq0Wjb+yoHUxtOUfEwuJIEH8vwn4FVrvDQYJJ1AA8UklAED8JaSBzOzGxjyyTGWFMNIa0eec6az4pJJWQz+K37abxTa2HuJAIaGjbfXfoq1bADWgvqOaP0tgz0lzh+y6ksmWck9ixJENzw+eUxVMZwCxpEd9Fk6tzXs6hLHscOhDgPge6SSEMkm92PpQHx+6qvr0n1PZ5yQGAiObM667eiO06hLR8kkldPdGrD/ACcdREjuEQwPBaTmlxYOaSCesZz6EJJLO3sDNwFn4VTc2HNaR4IPecH0jmyWH/EkJJJFJozgS8w2rREirzNGzpn1UmHVDWESQN+qSS1423yVTW1huzwRg2RahYgdEkloRlfJbLQ3VZ/GuJyD7Om2CdzoEkkrHiijavhueZOZKJWNaQUkkpJFXFLhUKDpcUkkmT+WNDknCSSSymo//9k="/>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www.diariovasco.com/RC/201009/20/Media/sida--647x231.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4592454"/>
            <a:ext cx="3606391"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51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circle(in)">
                                      <p:cBhvr>
                                        <p:cTn id="10" dur="2000"/>
                                        <p:tgtEl>
                                          <p:spTgt spid="1028"/>
                                        </p:tgtEl>
                                      </p:cBhvr>
                                    </p:animEffect>
                                  </p:childTnLst>
                                </p:cTn>
                              </p:par>
                              <p:par>
                                <p:cTn id="11" presetID="6" presetClass="entr" presetSubtype="16" fill="hold" nodeType="withEffect">
                                  <p:stCondLst>
                                    <p:cond delay="0"/>
                                  </p:stCondLst>
                                  <p:childTnLst>
                                    <p:set>
                                      <p:cBhvr>
                                        <p:cTn id="12" dur="1" fill="hold">
                                          <p:stCondLst>
                                            <p:cond delay="0"/>
                                          </p:stCondLst>
                                        </p:cTn>
                                        <p:tgtEl>
                                          <p:spTgt spid="1032"/>
                                        </p:tgtEl>
                                        <p:attrNameLst>
                                          <p:attrName>style.visibility</p:attrName>
                                        </p:attrNameLst>
                                      </p:cBhvr>
                                      <p:to>
                                        <p:strVal val="visible"/>
                                      </p:to>
                                    </p:set>
                                    <p:animEffect transition="in" filter="circle(in)">
                                      <p:cBhvr>
                                        <p:cTn id="13" dur="2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925144"/>
          </a:xfrm>
        </p:spPr>
        <p:txBody>
          <a:bodyPr>
            <a:normAutofit fontScale="77500" lnSpcReduction="20000"/>
          </a:bodyPr>
          <a:lstStyle/>
          <a:p>
            <a:pPr marL="0" indent="0" algn="ctr">
              <a:buNone/>
            </a:pPr>
            <a:r>
              <a:rPr lang="es-CO" dirty="0" smtClean="0"/>
              <a:t>La lepra era incurable, lo mismo que el pecado. </a:t>
            </a:r>
            <a:r>
              <a:rPr lang="es-CO" dirty="0" smtClean="0">
                <a:solidFill>
                  <a:srgbClr val="FF0000"/>
                </a:solidFill>
              </a:rPr>
              <a:t>Isaías 1:5,6 </a:t>
            </a:r>
            <a:r>
              <a:rPr lang="es-CO" dirty="0" smtClean="0"/>
              <a:t>dice:</a:t>
            </a:r>
          </a:p>
          <a:p>
            <a:pPr marL="0" indent="0" algn="ctr">
              <a:buNone/>
            </a:pPr>
            <a:r>
              <a:rPr lang="es-CO" dirty="0" smtClean="0"/>
              <a:t>¿</a:t>
            </a:r>
            <a:r>
              <a:rPr lang="es-CO" dirty="0">
                <a:latin typeface="Agency FB" pitchFamily="34" charset="0"/>
              </a:rPr>
              <a:t>Por qué querréis ser castigados aún? ¿Todavía os rebelaréis? </a:t>
            </a:r>
            <a:r>
              <a:rPr lang="es-CO" b="1" u="sng" dirty="0">
                <a:latin typeface="Agency FB" pitchFamily="34" charset="0"/>
              </a:rPr>
              <a:t>Toda</a:t>
            </a:r>
            <a:r>
              <a:rPr lang="es-CO" dirty="0">
                <a:latin typeface="Agency FB" pitchFamily="34" charset="0"/>
              </a:rPr>
              <a:t> cabeza está enferma, y </a:t>
            </a:r>
            <a:r>
              <a:rPr lang="es-CO" b="1" u="sng" dirty="0">
                <a:latin typeface="Agency FB" pitchFamily="34" charset="0"/>
              </a:rPr>
              <a:t>todo</a:t>
            </a:r>
            <a:r>
              <a:rPr lang="es-CO" dirty="0">
                <a:latin typeface="Agency FB" pitchFamily="34" charset="0"/>
              </a:rPr>
              <a:t> corazón </a:t>
            </a:r>
            <a:r>
              <a:rPr lang="es-CO" dirty="0" smtClean="0">
                <a:latin typeface="Agency FB" pitchFamily="34" charset="0"/>
              </a:rPr>
              <a:t>doliente</a:t>
            </a:r>
            <a:r>
              <a:rPr lang="es-CO" dirty="0">
                <a:latin typeface="Agency FB" pitchFamily="34" charset="0"/>
              </a:rPr>
              <a:t> </a:t>
            </a:r>
            <a:r>
              <a:rPr lang="es-CO" b="1" baseline="30000" dirty="0" smtClean="0">
                <a:latin typeface="Agency FB" pitchFamily="34" charset="0"/>
              </a:rPr>
              <a:t>6 </a:t>
            </a:r>
            <a:r>
              <a:rPr lang="es-CO" dirty="0">
                <a:latin typeface="Agency FB" pitchFamily="34" charset="0"/>
              </a:rPr>
              <a:t>Desde la planta del pie hasta la cabeza no hay en él cosa sana, sino herida, hinchazón y podrida llaga; no están curadas, ni vendadas, ni suavizadas con aceite</a:t>
            </a:r>
            <a:r>
              <a:rPr lang="es-CO" dirty="0"/>
              <a:t>. </a:t>
            </a:r>
            <a:endParaRPr lang="es-CO" dirty="0" smtClean="0"/>
          </a:p>
          <a:p>
            <a:endParaRPr lang="es-CO" dirty="0"/>
          </a:p>
          <a:p>
            <a:pPr marL="0" indent="0" algn="ctr">
              <a:buNone/>
            </a:pPr>
            <a:r>
              <a:rPr lang="es-CO" i="1" dirty="0" smtClean="0">
                <a:solidFill>
                  <a:srgbClr val="FF0000"/>
                </a:solidFill>
              </a:rPr>
              <a:t>Todos hemos sido contagiados de una u otra forma de la lepra del pecado. Me llama la atención cómo un hombre invierte todo su tiempo trabajando arduamente, tenazmente durante la semana laboral, para finalmente malgastarse el dinero conseguido con sacrifico en una cantina para terminar borracho y sin dinero, mientras que su esposa y sus hijos están abandonados en la casa careciendo de lo necesario, quizá comida, vestido etc. Etc. </a:t>
            </a:r>
            <a:endParaRPr lang="es-CO" i="1" dirty="0">
              <a:solidFill>
                <a:srgbClr val="FF0000"/>
              </a:solidFill>
            </a:endParaRPr>
          </a:p>
        </p:txBody>
      </p:sp>
      <p:sp>
        <p:nvSpPr>
          <p:cNvPr id="4" name="3 Rectángulo"/>
          <p:cNvSpPr/>
          <p:nvPr/>
        </p:nvSpPr>
        <p:spPr>
          <a:xfrm>
            <a:off x="467544" y="188640"/>
            <a:ext cx="8280920" cy="1077218"/>
          </a:xfrm>
          <a:prstGeom prst="rect">
            <a:avLst/>
          </a:prstGeom>
        </p:spPr>
        <p:txBody>
          <a:bodyPr wrap="square">
            <a:spAutoFit/>
          </a:bodyPr>
          <a:lstStyle/>
          <a:p>
            <a:pPr algn="ctr"/>
            <a:r>
              <a:rPr lang="es-CO" sz="3200" b="1" i="1" dirty="0"/>
              <a:t>¿Saben ustedes la </a:t>
            </a:r>
            <a:r>
              <a:rPr lang="es-CO" sz="3200" b="1" i="1" dirty="0" smtClean="0"/>
              <a:t>similitud </a:t>
            </a:r>
            <a:r>
              <a:rPr lang="es-CO" sz="3200" b="1" i="1" dirty="0"/>
              <a:t>que existe entre la lepra y el pecado?</a:t>
            </a:r>
          </a:p>
        </p:txBody>
      </p:sp>
    </p:spTree>
    <p:extLst>
      <p:ext uri="{BB962C8B-B14F-4D97-AF65-F5344CB8AC3E}">
        <p14:creationId xmlns:p14="http://schemas.microsoft.com/office/powerpoint/2010/main" val="21768788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92500"/>
          </a:bodyPr>
          <a:lstStyle/>
          <a:p>
            <a:pPr marL="0" indent="0" algn="ctr">
              <a:buNone/>
            </a:pPr>
            <a:r>
              <a:rPr lang="es-CO" dirty="0" smtClean="0"/>
              <a:t>He visitado cárceles para compartir el Evangelio y me he quedado sorprendido, como en su gran mayoría los que se encuentran allí son jóvenes, que están allí por causa del licor, muchos de los cuales no les interesa las cosas de Dios; cuando debieran responder inmediatamente al llamado de Dios y de esa manera tener una esperanza para vivir.</a:t>
            </a:r>
          </a:p>
          <a:p>
            <a:endParaRPr lang="es-CO" dirty="0"/>
          </a:p>
          <a:p>
            <a:pPr marL="0" indent="0" algn="ctr">
              <a:buNone/>
            </a:pPr>
            <a:r>
              <a:rPr lang="es-CO" dirty="0" smtClean="0"/>
              <a:t>Descubrimos que el que dice yo no, es el que más necesita de Dios, </a:t>
            </a:r>
            <a:r>
              <a:rPr lang="es-CO" dirty="0" smtClean="0">
                <a:latin typeface="Agency FB" pitchFamily="34" charset="0"/>
              </a:rPr>
              <a:t>solamente que él no lo sabe</a:t>
            </a:r>
            <a:r>
              <a:rPr lang="es-CO" dirty="0" smtClean="0"/>
              <a:t>, así como la lepra aísla las personas, de la mismo forma lo hace el pecado, aísla las familias conduciéndolas a la ruina y la miseria.  </a:t>
            </a:r>
            <a:endParaRPr lang="es-CO" dirty="0"/>
          </a:p>
        </p:txBody>
      </p:sp>
    </p:spTree>
    <p:extLst>
      <p:ext uri="{BB962C8B-B14F-4D97-AF65-F5344CB8AC3E}">
        <p14:creationId xmlns:p14="http://schemas.microsoft.com/office/powerpoint/2010/main" val="5076868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u="sng" dirty="0">
                <a:solidFill>
                  <a:srgbClr val="FF0000"/>
                </a:solidFill>
              </a:rPr>
              <a:t>Verso 13</a:t>
            </a:r>
            <a:r>
              <a:rPr lang="es-CO" dirty="0">
                <a:solidFill>
                  <a:srgbClr val="FF0000"/>
                </a:solidFill>
              </a:rPr>
              <a:t>.</a:t>
            </a:r>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lgn="ctr">
              <a:buNone/>
            </a:pPr>
            <a:r>
              <a:rPr lang="es-CO" b="1" baseline="30000" dirty="0" smtClean="0"/>
              <a:t> «</a:t>
            </a:r>
            <a:r>
              <a:rPr lang="es-CO" dirty="0" smtClean="0">
                <a:latin typeface="Agency FB" pitchFamily="34" charset="0"/>
              </a:rPr>
              <a:t>y </a:t>
            </a:r>
            <a:r>
              <a:rPr lang="es-CO" dirty="0">
                <a:latin typeface="Agency FB" pitchFamily="34" charset="0"/>
              </a:rPr>
              <a:t>alzaron la voz, diciendo: ¡Jesús, Maestro, ten misericordia de nosotros</a:t>
            </a:r>
            <a:r>
              <a:rPr lang="es-CO" dirty="0" smtClean="0">
                <a:latin typeface="Agency FB" pitchFamily="34" charset="0"/>
              </a:rPr>
              <a:t>! Recuerda que el tema dice que esta enfermedad es «contagiosa</a:t>
            </a:r>
            <a:r>
              <a:rPr lang="es-CO" dirty="0" smtClean="0"/>
              <a:t>».</a:t>
            </a:r>
          </a:p>
          <a:p>
            <a:endParaRPr lang="es-CO" dirty="0"/>
          </a:p>
          <a:p>
            <a:pPr marL="0" indent="0" algn="ctr">
              <a:buNone/>
            </a:pPr>
            <a:r>
              <a:rPr lang="es-CO" sz="3800" dirty="0" smtClean="0">
                <a:solidFill>
                  <a:srgbClr val="FF0000"/>
                </a:solidFill>
              </a:rPr>
              <a:t>Verso 14</a:t>
            </a:r>
            <a:r>
              <a:rPr lang="es-CO" dirty="0">
                <a:solidFill>
                  <a:srgbClr val="FF0000"/>
                </a:solidFill>
              </a:rPr>
              <a:t>. </a:t>
            </a:r>
            <a:r>
              <a:rPr lang="es-CO" dirty="0"/>
              <a:t>Dice</a:t>
            </a:r>
            <a:r>
              <a:rPr lang="es-CO" dirty="0" smtClean="0"/>
              <a:t>: «Cuando </a:t>
            </a:r>
            <a:r>
              <a:rPr lang="es-CO" dirty="0"/>
              <a:t>él los vio, les dijo: </a:t>
            </a:r>
            <a:r>
              <a:rPr lang="es-CO" dirty="0">
                <a:latin typeface="Agency FB" pitchFamily="34" charset="0"/>
              </a:rPr>
              <a:t>Id, mostraos a los </a:t>
            </a:r>
            <a:r>
              <a:rPr lang="es-CO" dirty="0" smtClean="0">
                <a:latin typeface="Agency FB" pitchFamily="34" charset="0"/>
              </a:rPr>
              <a:t>sacerdotes</a:t>
            </a:r>
            <a:r>
              <a:rPr lang="es-CO" dirty="0" smtClean="0"/>
              <a:t>». </a:t>
            </a:r>
            <a:endParaRPr lang="es-CO" dirty="0"/>
          </a:p>
          <a:p>
            <a:pPr marL="0" indent="0" algn="ctr">
              <a:buNone/>
            </a:pPr>
            <a:endParaRPr lang="es-CO" sz="3500" b="1" dirty="0" smtClean="0"/>
          </a:p>
          <a:p>
            <a:pPr marL="0" indent="0" algn="ctr">
              <a:buNone/>
            </a:pPr>
            <a:r>
              <a:rPr lang="es-CO" sz="3500" b="1" dirty="0" smtClean="0"/>
              <a:t>¿Qué te imaginas que hicieron los que acompañaban a Jesús?</a:t>
            </a:r>
          </a:p>
          <a:p>
            <a:pPr marL="0" indent="0" algn="ctr">
              <a:buNone/>
            </a:pPr>
            <a:r>
              <a:rPr lang="es-CO" dirty="0" smtClean="0"/>
              <a:t>Salieron corriendo para evitar ser contagiados de la lepra. El único que seguramente no lo hizo fue Jesús, ya que Él siempre estaba dispuesto a suplir la necesidad de los seres humanos.</a:t>
            </a:r>
          </a:p>
        </p:txBody>
      </p:sp>
    </p:spTree>
    <p:extLst>
      <p:ext uri="{BB962C8B-B14F-4D97-AF65-F5344CB8AC3E}">
        <p14:creationId xmlns:p14="http://schemas.microsoft.com/office/powerpoint/2010/main" val="42819538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80">
                                          <p:stCondLst>
                                            <p:cond delay="0"/>
                                          </p:stCondLst>
                                        </p:cTn>
                                        <p:tgtEl>
                                          <p:spTgt spid="3">
                                            <p:txEl>
                                              <p:pRg st="4" end="4"/>
                                            </p:txEl>
                                          </p:spTgt>
                                        </p:tgtEl>
                                      </p:cBhvr>
                                    </p:animEffect>
                                    <p:anim calcmode="lin" valueType="num">
                                      <p:cBhvr>
                                        <p:cTn id="2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4" end="4"/>
                                            </p:txEl>
                                          </p:spTgt>
                                        </p:tgtEl>
                                      </p:cBhvr>
                                      <p:to x="100000" y="60000"/>
                                    </p:animScale>
                                    <p:animScale>
                                      <p:cBhvr>
                                        <p:cTn id="28" dur="166" decel="50000">
                                          <p:stCondLst>
                                            <p:cond delay="676"/>
                                          </p:stCondLst>
                                        </p:cTn>
                                        <p:tgtEl>
                                          <p:spTgt spid="3">
                                            <p:txEl>
                                              <p:pRg st="4" end="4"/>
                                            </p:txEl>
                                          </p:spTgt>
                                        </p:tgtEl>
                                      </p:cBhvr>
                                      <p:to x="100000" y="100000"/>
                                    </p:animScale>
                                    <p:animScale>
                                      <p:cBhvr>
                                        <p:cTn id="29" dur="26">
                                          <p:stCondLst>
                                            <p:cond delay="1312"/>
                                          </p:stCondLst>
                                        </p:cTn>
                                        <p:tgtEl>
                                          <p:spTgt spid="3">
                                            <p:txEl>
                                              <p:pRg st="4" end="4"/>
                                            </p:txEl>
                                          </p:spTgt>
                                        </p:tgtEl>
                                      </p:cBhvr>
                                      <p:to x="100000" y="80000"/>
                                    </p:animScale>
                                    <p:animScale>
                                      <p:cBhvr>
                                        <p:cTn id="30" dur="166" decel="50000">
                                          <p:stCondLst>
                                            <p:cond delay="1338"/>
                                          </p:stCondLst>
                                        </p:cTn>
                                        <p:tgtEl>
                                          <p:spTgt spid="3">
                                            <p:txEl>
                                              <p:pRg st="4" end="4"/>
                                            </p:txEl>
                                          </p:spTgt>
                                        </p:tgtEl>
                                      </p:cBhvr>
                                      <p:to x="100000" y="100000"/>
                                    </p:animScale>
                                    <p:animScale>
                                      <p:cBhvr>
                                        <p:cTn id="31" dur="26">
                                          <p:stCondLst>
                                            <p:cond delay="1642"/>
                                          </p:stCondLst>
                                        </p:cTn>
                                        <p:tgtEl>
                                          <p:spTgt spid="3">
                                            <p:txEl>
                                              <p:pRg st="4" end="4"/>
                                            </p:txEl>
                                          </p:spTgt>
                                        </p:tgtEl>
                                      </p:cBhvr>
                                      <p:to x="100000" y="90000"/>
                                    </p:animScale>
                                    <p:animScale>
                                      <p:cBhvr>
                                        <p:cTn id="32" dur="166" decel="50000">
                                          <p:stCondLst>
                                            <p:cond delay="1668"/>
                                          </p:stCondLst>
                                        </p:cTn>
                                        <p:tgtEl>
                                          <p:spTgt spid="3">
                                            <p:txEl>
                                              <p:pRg st="4" end="4"/>
                                            </p:txEl>
                                          </p:spTgt>
                                        </p:tgtEl>
                                      </p:cBhvr>
                                      <p:to x="100000" y="100000"/>
                                    </p:animScale>
                                    <p:animScale>
                                      <p:cBhvr>
                                        <p:cTn id="33" dur="26">
                                          <p:stCondLst>
                                            <p:cond delay="1808"/>
                                          </p:stCondLst>
                                        </p:cTn>
                                        <p:tgtEl>
                                          <p:spTgt spid="3">
                                            <p:txEl>
                                              <p:pRg st="4" end="4"/>
                                            </p:txEl>
                                          </p:spTgt>
                                        </p:tgtEl>
                                      </p:cBhvr>
                                      <p:to x="100000" y="95000"/>
                                    </p:animScale>
                                    <p:animScale>
                                      <p:cBhvr>
                                        <p:cTn id="34" dur="166" decel="50000">
                                          <p:stCondLst>
                                            <p:cond delay="1834"/>
                                          </p:stCondLst>
                                        </p:cTn>
                                        <p:tgtEl>
                                          <p:spTgt spid="3">
                                            <p:txEl>
                                              <p:pRg st="4" end="4"/>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heel(1)">
                                      <p:cBhvr>
                                        <p:cTn id="39"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71797"/>
            <a:ext cx="8229600" cy="5793507"/>
          </a:xfrm>
        </p:spPr>
        <p:txBody>
          <a:bodyPr>
            <a:normAutofit fontScale="92500" lnSpcReduction="20000"/>
          </a:bodyPr>
          <a:lstStyle/>
          <a:p>
            <a:pPr marL="0" indent="0" algn="ctr">
              <a:buNone/>
            </a:pPr>
            <a:r>
              <a:rPr lang="es-CO" dirty="0" smtClean="0"/>
              <a:t>Seguramente que los diez leprosos ya habían ido donde los sacerdotes, quienes los habían declarado leprosos, y la segunda vez que debían comparecer ante ellos era para declararlos sanos. Pero aquí hay  un problema, ellos estaban leprosos, no estaban curados, por tanto ellos no entendían esto, ¿cómo debían comparecer ante los sacerdotes si estaban con lepra? </a:t>
            </a:r>
          </a:p>
          <a:p>
            <a:endParaRPr lang="es-CO" dirty="0"/>
          </a:p>
          <a:p>
            <a:pPr marL="0" indent="0" algn="ctr">
              <a:buNone/>
            </a:pPr>
            <a:r>
              <a:rPr lang="es-CO" dirty="0" smtClean="0"/>
              <a:t>Seguramente recordaron como Jesús había curado un leproso lo que avivó su fe </a:t>
            </a:r>
            <a:r>
              <a:rPr lang="es-CO" dirty="0" smtClean="0">
                <a:solidFill>
                  <a:srgbClr val="FF0000"/>
                </a:solidFill>
              </a:rPr>
              <a:t>(Mar.1:40- 42).</a:t>
            </a:r>
            <a:r>
              <a:rPr lang="es-CO" dirty="0" smtClean="0"/>
              <a:t>Por tanto, aunque no entendían la orden de Jesús, obedecieron, ellos pensaron: «</a:t>
            </a:r>
            <a:r>
              <a:rPr lang="es-CO" dirty="0" smtClean="0">
                <a:latin typeface="Agency FB" pitchFamily="34" charset="0"/>
              </a:rPr>
              <a:t>no tenemos nada que perder, si al final nos moriremos de lepra, vamos a obedecer lo que nos dice»</a:t>
            </a:r>
            <a:r>
              <a:rPr lang="es-CO" dirty="0" smtClean="0"/>
              <a:t>.</a:t>
            </a:r>
            <a:endParaRPr lang="es-CO" dirty="0"/>
          </a:p>
          <a:p>
            <a:endParaRPr lang="es-CO" dirty="0"/>
          </a:p>
        </p:txBody>
      </p:sp>
    </p:spTree>
    <p:extLst>
      <p:ext uri="{BB962C8B-B14F-4D97-AF65-F5344CB8AC3E}">
        <p14:creationId xmlns:p14="http://schemas.microsoft.com/office/powerpoint/2010/main" val="11839782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556792"/>
            <a:ext cx="8229600" cy="5040560"/>
          </a:xfrm>
        </p:spPr>
        <p:txBody>
          <a:bodyPr>
            <a:normAutofit fontScale="85000" lnSpcReduction="10000"/>
          </a:bodyPr>
          <a:lstStyle/>
          <a:p>
            <a:pPr marL="0" indent="0" algn="ctr">
              <a:buNone/>
            </a:pPr>
            <a:r>
              <a:rPr lang="es-CO" dirty="0" smtClean="0"/>
              <a:t>Note que ellos recibieron la sanidad, obedeciendo la orden del Señor. La actitud de los leprosos contrasta con la actitud de la mayoría de los seres humanos que dicen: »</a:t>
            </a:r>
            <a:r>
              <a:rPr lang="es-CO" dirty="0" smtClean="0">
                <a:latin typeface="Agency FB" pitchFamily="34" charset="0"/>
              </a:rPr>
              <a:t>hasta no ver, no creer</a:t>
            </a:r>
            <a:r>
              <a:rPr lang="es-CO" dirty="0" smtClean="0"/>
              <a:t>», pero note que los leprosos obedecieron la orden de Jesús: </a:t>
            </a:r>
            <a:r>
              <a:rPr lang="es-CO" dirty="0" smtClean="0">
                <a:latin typeface="Agency FB" pitchFamily="34" charset="0"/>
              </a:rPr>
              <a:t>Id</a:t>
            </a:r>
            <a:r>
              <a:rPr lang="es-CO" dirty="0">
                <a:latin typeface="Agency FB" pitchFamily="34" charset="0"/>
              </a:rPr>
              <a:t>, mostraos a los </a:t>
            </a:r>
            <a:r>
              <a:rPr lang="es-CO" dirty="0" smtClean="0">
                <a:latin typeface="Agency FB" pitchFamily="34" charset="0"/>
              </a:rPr>
              <a:t>sacerdotes</a:t>
            </a:r>
            <a:r>
              <a:rPr lang="es-CO" dirty="0" smtClean="0"/>
              <a:t>. Con Dios es a la inversa: «</a:t>
            </a:r>
            <a:r>
              <a:rPr lang="es-CO" dirty="0" smtClean="0">
                <a:latin typeface="Agency FB" pitchFamily="34" charset="0"/>
              </a:rPr>
              <a:t>creer para ver</a:t>
            </a:r>
            <a:r>
              <a:rPr lang="es-CO" dirty="0" smtClean="0"/>
              <a:t>».</a:t>
            </a:r>
          </a:p>
          <a:p>
            <a:pPr marL="0" indent="0">
              <a:buNone/>
            </a:pPr>
            <a:endParaRPr lang="es-CO" dirty="0"/>
          </a:p>
          <a:p>
            <a:pPr marL="0" indent="0" algn="ctr">
              <a:buNone/>
            </a:pPr>
            <a:r>
              <a:rPr lang="es-CO" dirty="0" smtClean="0"/>
              <a:t>Es la misma actitud que muchos tienen con relación a la orden de Cristo: «</a:t>
            </a:r>
            <a:r>
              <a:rPr lang="es-CO" u="sng" dirty="0" smtClean="0">
                <a:latin typeface="Agency FB" pitchFamily="34" charset="0"/>
              </a:rPr>
              <a:t>Venid a mi</a:t>
            </a:r>
            <a:r>
              <a:rPr lang="es-CO" dirty="0" smtClean="0"/>
              <a:t>». Dicen: «</a:t>
            </a:r>
            <a:r>
              <a:rPr lang="es-CO" dirty="0" smtClean="0">
                <a:latin typeface="Agency FB" pitchFamily="34" charset="0"/>
              </a:rPr>
              <a:t>yo voy si primero Dios me concede esto o aquello</a:t>
            </a:r>
            <a:r>
              <a:rPr lang="es-CO" dirty="0" smtClean="0"/>
              <a:t>». Y después iré. Somos egoístas e ingratos al ponerle condiciones a Dios, después de todo lo que ha hecho por nosotros.</a:t>
            </a:r>
          </a:p>
          <a:p>
            <a:pPr marL="0" indent="0">
              <a:buNone/>
            </a:pPr>
            <a:endParaRPr lang="es-CO" dirty="0"/>
          </a:p>
          <a:p>
            <a:pPr marL="0" indent="0">
              <a:buNone/>
            </a:pPr>
            <a:endParaRPr lang="es-CO" dirty="0">
              <a:solidFill>
                <a:srgbClr val="FF0000"/>
              </a:solidFill>
            </a:endParaRPr>
          </a:p>
        </p:txBody>
      </p:sp>
      <p:sp>
        <p:nvSpPr>
          <p:cNvPr id="4" name="3 Rectángulo"/>
          <p:cNvSpPr/>
          <p:nvPr/>
        </p:nvSpPr>
        <p:spPr>
          <a:xfrm>
            <a:off x="251520" y="404664"/>
            <a:ext cx="8640960" cy="646331"/>
          </a:xfrm>
          <a:prstGeom prst="rect">
            <a:avLst/>
          </a:prstGeom>
        </p:spPr>
        <p:txBody>
          <a:bodyPr wrap="square">
            <a:spAutoFit/>
          </a:bodyPr>
          <a:lstStyle/>
          <a:p>
            <a:pPr algn="ctr"/>
            <a:r>
              <a:rPr lang="es-CO" sz="3600" b="1" dirty="0">
                <a:solidFill>
                  <a:srgbClr val="FF0000"/>
                </a:solidFill>
                <a:latin typeface="Agency FB" pitchFamily="34" charset="0"/>
              </a:rPr>
              <a:t>«Y aconteció que </a:t>
            </a:r>
            <a:r>
              <a:rPr lang="es-CO" sz="3600" b="1" u="sng" dirty="0">
                <a:solidFill>
                  <a:srgbClr val="FF0000"/>
                </a:solidFill>
                <a:latin typeface="Agency FB" pitchFamily="34" charset="0"/>
              </a:rPr>
              <a:t>mientras iban, fueron limpiados</a:t>
            </a:r>
            <a:r>
              <a:rPr lang="es-CO" sz="3600" b="1" dirty="0">
                <a:solidFill>
                  <a:srgbClr val="FF0000"/>
                </a:solidFill>
                <a:latin typeface="Agency FB" pitchFamily="34" charset="0"/>
              </a:rPr>
              <a:t>».</a:t>
            </a:r>
          </a:p>
        </p:txBody>
      </p:sp>
    </p:spTree>
    <p:extLst>
      <p:ext uri="{BB962C8B-B14F-4D97-AF65-F5344CB8AC3E}">
        <p14:creationId xmlns:p14="http://schemas.microsoft.com/office/powerpoint/2010/main" val="34333294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smtClean="0"/>
              <a:t>Dios </a:t>
            </a:r>
            <a:r>
              <a:rPr lang="es-CO" dirty="0"/>
              <a:t>nos dice: «Creen en mi, y yo demostraré en ti mi poder». </a:t>
            </a:r>
            <a:endParaRPr lang="es-CO" dirty="0" smtClean="0"/>
          </a:p>
          <a:p>
            <a:pPr marL="0" indent="0" algn="ctr">
              <a:buNone/>
            </a:pPr>
            <a:r>
              <a:rPr lang="es-CO" dirty="0" smtClean="0"/>
              <a:t>Esto </a:t>
            </a:r>
            <a:r>
              <a:rPr lang="es-CO" dirty="0"/>
              <a:t>nos dice que el problema está es nosotros más no en Dios, quién está dispuesto a darnos más de lo que le </a:t>
            </a:r>
            <a:r>
              <a:rPr lang="es-CO" dirty="0" smtClean="0"/>
              <a:t>pedimos.</a:t>
            </a:r>
          </a:p>
          <a:p>
            <a:pPr marL="0" indent="0">
              <a:buNone/>
            </a:pPr>
            <a:r>
              <a:rPr lang="es-CO" dirty="0" smtClean="0"/>
              <a:t> </a:t>
            </a:r>
            <a:endParaRPr lang="es-CO" dirty="0" smtClean="0">
              <a:solidFill>
                <a:srgbClr val="FF0000"/>
              </a:solidFill>
            </a:endParaRPr>
          </a:p>
          <a:p>
            <a:pPr marL="0" indent="0" algn="ctr">
              <a:buNone/>
            </a:pPr>
            <a:r>
              <a:rPr lang="es-CO" dirty="0" smtClean="0">
                <a:solidFill>
                  <a:srgbClr val="FF0000"/>
                </a:solidFill>
              </a:rPr>
              <a:t>Leamos  Mat.7:11.</a:t>
            </a:r>
            <a:r>
              <a:rPr lang="es-CO" b="1" baseline="30000" dirty="0"/>
              <a:t> </a:t>
            </a:r>
            <a:r>
              <a:rPr lang="es-CO" dirty="0" smtClean="0"/>
              <a:t>Pues </a:t>
            </a:r>
            <a:r>
              <a:rPr lang="es-CO" dirty="0"/>
              <a:t>si vosotros, siendo malos, sabéis dar buenas dádivas a vuestros hijos, ¿</a:t>
            </a:r>
            <a:r>
              <a:rPr lang="es-CO" dirty="0">
                <a:latin typeface="Agency FB" pitchFamily="34" charset="0"/>
              </a:rPr>
              <a:t>cuánto más vuestro Padre que está en los cielos dará buenas cosas a los que le pidan</a:t>
            </a:r>
            <a:r>
              <a:rPr lang="es-CO" dirty="0" smtClean="0"/>
              <a:t>?</a:t>
            </a:r>
          </a:p>
          <a:p>
            <a:pPr marL="0" indent="0" algn="ctr">
              <a:buNone/>
            </a:pPr>
            <a:r>
              <a:rPr lang="es-CO" dirty="0" smtClean="0"/>
              <a:t>Es más, en </a:t>
            </a:r>
            <a:r>
              <a:rPr lang="es-CO" dirty="0" smtClean="0">
                <a:solidFill>
                  <a:srgbClr val="FF0000"/>
                </a:solidFill>
              </a:rPr>
              <a:t>Mat.11:28 </a:t>
            </a:r>
            <a:r>
              <a:rPr lang="es-CO" dirty="0" smtClean="0"/>
              <a:t>dice: </a:t>
            </a:r>
            <a:r>
              <a:rPr lang="es-CO" dirty="0" smtClean="0">
                <a:latin typeface="Agency FB" pitchFamily="34" charset="0"/>
              </a:rPr>
              <a:t>Venid </a:t>
            </a:r>
            <a:r>
              <a:rPr lang="es-CO" dirty="0">
                <a:latin typeface="Agency FB" pitchFamily="34" charset="0"/>
              </a:rPr>
              <a:t>a mí todos los que estáis trabajados y cargados, y yo os haré descansar</a:t>
            </a:r>
            <a:r>
              <a:rPr lang="es-CO" dirty="0" smtClean="0"/>
              <a:t>.</a:t>
            </a:r>
          </a:p>
          <a:p>
            <a:pPr marL="0" indent="0" algn="ctr">
              <a:buNone/>
            </a:pPr>
            <a:r>
              <a:rPr lang="es-CO" dirty="0" smtClean="0">
                <a:solidFill>
                  <a:srgbClr val="FF0000"/>
                </a:solidFill>
              </a:rPr>
              <a:t>Quizá, por esta razón pasó Jesús por aquella aldea, para curar a estos pobres leprosos, y de esta forma darles descanso, aunque él sabía que no se lo agradecerían.</a:t>
            </a:r>
            <a:endParaRPr lang="es-CO" dirty="0">
              <a:solidFill>
                <a:srgbClr val="FF0000"/>
              </a:solidFill>
            </a:endParaRPr>
          </a:p>
          <a:p>
            <a:endParaRPr lang="es-CO" dirty="0"/>
          </a:p>
        </p:txBody>
      </p:sp>
    </p:spTree>
    <p:extLst>
      <p:ext uri="{BB962C8B-B14F-4D97-AF65-F5344CB8AC3E}">
        <p14:creationId xmlns:p14="http://schemas.microsoft.com/office/powerpoint/2010/main" val="33843774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circle(in)">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sz="4800" b="1" u="sng" dirty="0">
                <a:solidFill>
                  <a:srgbClr val="FF0000"/>
                </a:solidFill>
              </a:rPr>
              <a:t>Verso 15.</a:t>
            </a:r>
            <a:endParaRPr lang="es-CO" sz="4800" b="1" dirty="0">
              <a:solidFill>
                <a:srgbClr val="FF0000"/>
              </a:solidFill>
            </a:endParaRPr>
          </a:p>
        </p:txBody>
      </p:sp>
      <p:sp>
        <p:nvSpPr>
          <p:cNvPr id="3" name="2 Marcador de contenido"/>
          <p:cNvSpPr>
            <a:spLocks noGrp="1"/>
          </p:cNvSpPr>
          <p:nvPr>
            <p:ph idx="1"/>
          </p:nvPr>
        </p:nvSpPr>
        <p:spPr>
          <a:xfrm>
            <a:off x="457200" y="1600200"/>
            <a:ext cx="2170584" cy="4525963"/>
          </a:xfrm>
        </p:spPr>
        <p:txBody>
          <a:bodyPr>
            <a:normAutofit lnSpcReduction="10000"/>
          </a:bodyPr>
          <a:lstStyle/>
          <a:p>
            <a:pPr marL="0" indent="0" algn="ctr">
              <a:buNone/>
            </a:pPr>
            <a:r>
              <a:rPr lang="es-CO" dirty="0" smtClean="0"/>
              <a:t>Entonces </a:t>
            </a:r>
            <a:r>
              <a:rPr lang="es-CO" dirty="0"/>
              <a:t>uno de ellos, viendo que había sido sanado, volvió, glorificando a Dios a gran </a:t>
            </a:r>
            <a:r>
              <a:rPr lang="es-CO" dirty="0" smtClean="0"/>
              <a:t>voz.</a:t>
            </a:r>
          </a:p>
          <a:p>
            <a:pPr marL="0" indent="0">
              <a:buNone/>
            </a:pPr>
            <a:endParaRPr lang="es-CO" u="sng" dirty="0" smtClean="0"/>
          </a:p>
          <a:p>
            <a:endParaRPr lang="es-CO" u="sng" dirty="0"/>
          </a:p>
        </p:txBody>
      </p:sp>
      <p:sp>
        <p:nvSpPr>
          <p:cNvPr id="4" name="AutoShape 2" descr="data:image/jpeg;base64,/9j/4AAQSkZJRgABAQAAAQABAAD/2wCEAAkGBxQTEhQUExQWFhUWGR8aGRgXGB8dIRsfHhseHxwaHB8dHCohHh0lGxwdIjEhJiorLi8uIB8zODMsNygtLisBCgoKDg0OGxAQGywkHyQsLCwsLCwsLCwsLCwsLCwsLCwsLCwsLCwsLCwsLCwsLCwsLCwsLCwsLCwsLCwsLCwsLP/AABEIAPYAzQMBIgACEQEDEQH/xAAcAAACAgMBAQAAAAAAAAAAAAAEBQMGAAIHAQj/xABIEAACAQIEAwYDBQYEAgkFAQABAhEDIQAEEjEFQVEGEyJhcYEykaEjQlKx8AcUM2LB0XKCkuEVoiQ0Q1NjZMLS8SWTo7PiFv/EABkBAAMBAQEAAAAAAAAAAAAAAAECAwQABf/EACQRAAICAgICAgMBAQAAAAAAAAABAhEDIRIxE0EiUQQyYXEj/9oADAMBAAIRAxEAPwBnTUWn8v1vidBO31t0x4lM7RNsSUaZ6mLevrjzmbGzzOP4o2I85B5z5Y2o5mGCncj9flviBQ3gmZKiQfQ7+/1wzOTRlAb2IMEYRlokSkKCWOkAjnFyQB9SMB/tE1f8NrgifgBPQd6nl88T8Iyk1qlKo/eIF1U5AE6iQQepQDe3xTjbtOjVcuMoPirOtE1CCVS2vU8cyFEDmTyx0EuSBk3EpvYdFDZcudKhp6AHQSCfePLHQqrkIxswhxKkmWUMCNpGx+WKnwDhz5XM0aLgM6MDYiHBQjUuqByPoQRizZTLqaAKypVC/dzEMyMDIBiYa/rOFyVysRaRXE47IGnMU0H8lJ7erFN/fB+U44FicwrgC8o/znTjnkEKIm0AT0+eD6RJMbDn5dP6Y6Ub2BRR0ylmKNdVYCQzFJAIMhdR6HbywJmOHwCyMHXn1ETMxckHcC/lgXsuh/dXUU2aWcnTFiEQCASPFtt0nDmqQawZQxLCJCuOe5kAEAiDNwcUx55Y9IjkwxmIysnfGxp8/wBfTBFagzkOqkaplQNiGIMfK8YGDfTHq45qcbR50oOLpmafa2Nio/U48Ixl2sLzhwUY4xoThhl+F1GMsIA+eJavCIFiQSbTHn6XxN5YJ1Y/im1dCwH8sarg05BgQG8P1+kzjTN0UpgS8kxc2A+k4bnF9A8cvohXyxLSpM0aRvt0+e2CMvCaTIcsRAC/lPr0w8pKxgMoWxtIm+5Mfq+IZPyOPRfH+O3tsBp8HUEanJi7AR8h/fFU/aitNctRCqAalaZ8lpsJvcXby54vFapEKsajvPoLnyxz79pKfZIQdf2sXsP4bz7SqjGXnKT2zUscYrRzp8sDE3Pv/fbAiU4A2uB54MzBIOkKNtyfP08jjRKUgSP6/wBMOnQ1HaaLRa1/L9bY0poJ39re/L8seh42EnHqCfvRjM3YWtmq0zMMxJt0AgTAAi/z54nzVfu0BAZ/EqwBclmCgR6nAvE27rQ7XViF8KnzIJHMWN+WJKLQAwYEBlNv8Yt5+WFZWLPKVd0qBNJDt9oCysIAN4kXLTpjlcnlLPJ5inWWowj+Okx+ICiRPVvh9QBibjWTLAVF+OmDHnqBEekwb9BgHNZQJRU0iFk0yAIgkFSs/LT74Gq0Bu0bZksK1QELo1I4cfGp7uJA2YDSRAgkTjThUlKes6KhpsFlrnwLciANVtUQSAPXA/Eu+NR2aotOmHFMMuk6mUOGLg3QeLSIO99iMbpl1qhg6kLRpkgAm5KOtjzAAMextgA9HM8u8wRvAwUmYAFyBEi5HQHnhfTJAta0DEyzpIVtJYi9iRy2NtrR640OH2BM6J2ACmmVFQhg5EEzOpKd4N/u7W54e5BQyK5HiKnVI5k+IETbc2xX+xif9GpavEyVag1EQblyCYG+kkH3xY6zaaT/AMqH3gdcZ5r5BsAzbCmyCnTNRviKoAWCx8VyBvt1g2MY0pVFzCqyEfHpIupU7lXUj4gt4MHa+K5nKpPG6CXU9zTJE/hqPMgGJ852J6nEPY/OVay5itWqEPpBVlIWWQOoY2guRG4IPQ4qouCtMnSemWt6CgGVBIsbnex+s40yGUZW1TSUeZM+wnEdaKb1FhbsD4V0g+BPqSCd8Qis140qPIT/AL41R8jiS/5pll/eQoOtl8oB+t8K6nEHZhGgeomPOThT34BO5J5kHbp542SsfvW9Tf5YTwyKqcBo5pMJeo5Y7lQQPqLxjFo5cnTonq7X5dZwress8yfKOnpj1abNJnbkTy3nDrDKgOWMbUNGr7BE8NyxEeUz6fTGZnMaJhhcXnfyi/TEGVAVYa07+fT2wPKmQCPz/VsLwaOjJI2oV4JbmQRbFW7cNNJLCe8n5I4/9WLM17AT7j+loxWO3ynu6KxfvbKBP/Zvb8zPlgUc5r0Ugg6m1devkP6g/M4j1CBb6Y0UapUn4vEu3wwIPpIn3GJal9zHlv8Aq+OaQyejrDty/LEerb9f0xsw+o5+uPHmIVdR6W+vTEDpdkr5xvCJPwzPvEYJz9INRDFQzSNPIlptc894m3O2+FVbJ1S3eKF8ClSgMkyZ1LytFxuZMTAk3M5tTlaFSGCsy9T8QIB6xqIxKT2MkH1s/rosBZrQrQCrSCux6xsSPOMadoc4oy/hYKyOhCtaIddxuReJFsL0r0+7LMylU1HUOUdJ+Fhb6YP7bUkalS1OEU1kioRqAs2wEWK856nHV0AmakxrItUo4fUxZbAnQQQQZlSDHsMBcRzPc9+yKWC09NRR+G4DAEx4ZJtyLbxj3OrVDIjQStJzSqUzGogKRI2BOxEkEGQTeA8xWAFapTUVJSrqWYMMqXII3Dowgxu15GGhG2FtHPnbGvfimupyAov6+g3JwNmcwlJQWJg2AAvsORP54R5vVWqawHFPZTFlUdTtvc49GUUD/DpHZXtzTp0RT7is0FjqXS3xMYlS0ix54uHCO0OXztOotGpLQQyMNLrsJ0nlfcSPPljhdChoHfagqSL2LAnY6TvEiYuPnhrw7iFam1PMKymops/MiDKt4RKnY+Rxmnii+h1GzoGcX/69Qb/y5v18Tn5wNvPA/wCzBh3LaiQGFvFG9SofoAPli2ZPiKZiilf4VILXg6dJIMGY3U3m4icK+B8OFKVpFQCUUqW1wwKkkQ0gamK6Z+W2JctUxKoq/aTipTNV1R9SKaRJXkO6UNZfCAP73wXwHiuomm+ouDA8LQw+6R0MfP2xVe2Gb7vilXwgJFNSotI7unJtyPTAlPOvcrUNgWgbxJsxBmRNjO2LfJJNMi6lo69+4sV1RHPxGI+eKjV7QMlZkXutNriDq95sPOPTE3BO0+UpZFzUqGtUETQdgpIax0EyHEdY2xQ+IZmhWqPURWy5Jso8SbiQCYIixO/pissk5CRx8fR1TKUTUjQGcETKiBHSTEH88OcnwQlNTyG/CYEH1HLHMsp24qUcuuXoKtMJAerJJdpguNWwNiR09cXPhXaR61PUxWZsfikEA+FZiRJkmeW2D5Zuoi+OC2x1T4Yq3qVVnpqt/viVzSFqdN6h6gQPmbYTLxWgKgFSS/QaV6XMbD364cDixZfs1MAcp29sLK2xlVaI6SlruAi2kLqJJ30iBy64q/7T9PdUkRSgioxMaSRCLfncMd72xaENWp4i2hTzJA/rOKX+0DKo1SgAzONDl5kAyyxPOLdcK1TsMSo5wQ8D8BgdPEBbymPlgfMV1HmfKT+WJjlFDgkXjn4pBMiZ6Y8rqotEj9bXt6YXTKo6Y7kOBt4SfYFB/XBCNaML62XUkMVqKy2EE2G5sCRB3jyGJMlXmmrllllBvYT0jkQbRyOITHaGHDjDzHPEuUoE5OgJ/hmmxJ6KASfnflhXTd51BY8yjkepISPrif8A4k4y9eiiK7UqBLMjpA8DaWEtJMqbbiBO4mFPsNjnIZhJZDZmJMMCNYgAsoYDUu1x188AcZ4ZTFMuQSEdWIDPAUMutQgOm6ahtzwcr5itTIqrQKuN0LyoIuVJHxXMERywDmanfVv3OkYAA71xuuxCJyDQJJgxIG8w8Y26AwWvm8qlVlqVtWX0hqOlyBQMQQumd51KT8NhEQcLM/xPKfuNUourMHWBAamXJqH/ALXSF0QdUFiCJG5xbKmQyuX7s06KGoX7pajLrZW02bU0mZI288aZ/KU8yjDuwKhorVkCx1CSrDn673HTF4Q4it/RwfM8JrBm71PEfFa8TcCem49YxocuwfTNwkv0F9wDsQv9MX1css+IHQByA8IjkOdotc7+Qwq7UUEgpSALvAhbmowXrtFiACRMWnFvJLlTQ648bTKxkqJqwiLPisZklZBG423M73x0scDCVqdGnllcVaKlqjqG03YO51AgldIIG9+VtVD7Jh6hVKbaH1QDpBlo8Cy20kRew+mOuJTr5Sl31eoK1UwgCgqJdg5E81AXw+EECRe0Jle6HjKo/wBGuXyKU0VKaroSwQKCFEE7ah18+eBsxldRUBRIuCfW4AMkG+998Af8fSqStFiHa5OkxYACwQlptYXwbT0yTU1ORq06tMfdkWgAyosbwTjNtE7OMdtqqtn6hplWDJTsogBjSXUIA5G2B14HUgknQR92QdW0AQbTh12kpAcSzBCqB4aYExH2axaCZHPphVVz0OdRYulgAbX6R5DrecanKWlH6Gx44tXInyvC0pMjOpaoviKHxKykeEDkII5zsMWkcKoV0INMI2mAYuu0TBvA6Ac9sV7hvEahJMDTI5HoLmw5QNvK+HWWpNTYsr6geXTYQAOY6QDHPGfJKd2zRCEXqivOxy1Q5dhIBt4RDBh8ZEsRz5zbDfhufFPU7PoQQNBmFU2ECTJ1crCx3EQUmRy9etrrktU+AidKkQYEG7Wvv8hbAua4G9G9DU6BhKEBiN5+7DLAjT6YdZVfdMhLDp/QOzP3xqOxKnYuQtoBFibTbzsZjFh/4xmA6qjhaYPiXVG48JtMAzMenXC7M5ii6K1ZVK92CH0EGSJAECDIXr5eimjqYFQdIYwVBuFvCobQApMmDsdsdFylv2Z8kVHo6Fks1qYCoxZiJliLxvafMfLCftu32lGL+C8HY6rE35iY66TgbJsQaamm6iYUjf1PSb74l7WEGrTuATSMDaYY384HnbUcUhlcqixIxd2VerqnxQRJgzNtRjlax89sCCp+Kx5iY5k28sMsykbcz/X+3rbAFClaZu28x+v/AIw5U6VUJkfn+vbAdZu5qszmUqgaOellnUvuCreZnpgyg84hzr+LL7D7Xny8Dx8zjM2UYXlGrDbvB7wfcTPtglqvfZilrTUaSMrF1F5uIne6kT1wMjkTBN/PDPgpDVoO4pnn/Og/r9cRSXZyD87mkytB6pAAUSF2ljZV9yQPS/LFR7I1moqKh8Ttqdr76mkn8z74l7e5vVmctltUIIZ/VzpQn/CoY/5vLBXAMvDpSqLpIUoQfxQQB7mIPpjTijUb+xJPZHxbM+AG/wBrVWoPJkBpv82Ab0IwXwniOmtTj4EohanTwqzAfkBhHm6zBVRrMMxpI/DrQa//ANbfPBPC111W/AW1ueQRTMnqDAjzjFGTUgrNcOL0BXJ8TOxb/XYjpcN9MS1eylP9wrUqahn7w1BJIl0MaQRtNOUBEfEMEZjNask5Fl70Ko/CoHhHyH1PXDmvW0Kx5Aux/wDyH/0jA5UGiu9luG5Z3Oegmuv2dQ8i8Ad8UAs9SmyG34mtJOGnGMyHRNJP8ToRbu2g3A5+lr4TdhSE7wHZhqJA2NMU1mOoJkW3nDTiaFUpAljNQkFoHhFMqoEATyPW/viGX9h47RUkdv32ppZla8aQDP2IHO+x33sMN1rjuiXmqeYSuo0lDI8LwSQwmGmwi4GEtKu1LM1q0ArJXxWBY00WPlfz2vODuFkFlBqDUX2TQxFpJ+GARqi9wFHmcFroDezn/bd6T52vpAB8IAUR9xJhQORBtv5YrmXqKGkzebzGLl264SxzNZ2Id1Pi7tI1HQpUiSY8JAO5kEje2qdnGWmxhKlJdDVHHg0LrSHEgsoAZwwHXVDBRG2K+IeVCB87U1B0kaeYtE7kkf19Ywx4Fm2UltQudRkRIJvt7xAF/kY6+WrJV7zQndiq2hJWrSAQSVZ/gcBWi5kwRvbCunlXVgrkRoDAzyiRtcED7u4M2wkoJqisJ/Ky3ZWilQmrRc69XxVGOkTY677ASQB0Gww6zeb7qjVPeIrbAsCQfJRuZF7z54pfDuKGmdANrR0j9c8M+OZYsqStxY7eyyDabnpjK8b5pPovJ1BtMgyOdVcq61ZMr4RsWb7pDL8OkQOXphZk6xNSDEyLzEmx5bkC+Ojdlsnkqy0hVoRoUllcF6bNp/iQTY2Ow6Xw/wCI9nqLU1OUSlSUSDpGkEfLlfF4tK0/ZhnFy2VKhxd3K09EAXltoiPCRefK/wBcQdtKaa8uTIfu3ChZBlWQiB1Fzf3xd+zvDEKvrQyDaTKjqVPImDIwg/aOVBpiiBPdVI6TrXY89ot0icdCMYzpA4spO6oHJLOBJNiTEkCIgDoI+uFPEQq6QINt9JO3pEWj5nDzOQRYA28PhHP7wk9PMYSVNCmDAPmD/Uf7Yr7Ga0dOylUi0b9cRcRhjSQiRqLHz0oxAH+aMB5TOvcNSg8oaZ2v8Nhvgds4zsHDIAttDGGBIcNy66YsdiMZJR2PfocrmAvhFNI9D/TD/s3wsEtmJZGeUUIbBFMHwtIu4J25DFXpsxCkASfW17bi/vHywzznFKmTyVRang+zZKJJBPeMpCzBPM6j0g4lGDekO+it5mqMxma1YltBqhJFzoXwh4+9CgNHnbHQctQLZdaoNGvVpJAZDqDhdp56tIt0JjHKuAgAqgFIFiINYsdUf93TXw2HMyfSMXXKUmVw6CnqG5p+FgR5qPF6NHqdsbpRpGPyUwbjarUzKOrfZVk/eZ6Lphh7liMT5TPRRZV8JqWVeZWZ1N5kBQB5v54W9oqb+Bl0mmWeFXkzsrMsdCylo6k2GLDwvjBpUlQJNVo8RA+I2ssSR0JIn0wtaCnbC85lNNDuF+IaHf8AxVGgD5DDjMIHFUGQi+E+gU6487kT5DpiKllVQKurURUNStUbn3YkknaAzIPY9MVXttxNqWUqOupNZahQW8hqgPeVWMzq0lhfZiAIjCJWyl0L+H9oFydDL5k0yUrO50zECqSyknyCr74fVuJJXy9F6dUVACwkwIIUWYDYxFvPHP8AtXmg/C6ZUQiVe6X0pqyr7lQDifss7d8Q1OoB3TaYJXWaXhdwszVKwRAcT0nY5carkHDb0DcUzP8A0hpAEOBOs3JUXNwCBETy1b4I4RxXLiuupBVJaNQkkknfxHeTY78+cYf5XKUy4mmKisNTkjVIOgnwvqLAh1Ygk22m0J89SXJ12Wn4adSWSxOiGhqUdA0QfwsuJxnGWg5sLh8gDtdWVc7m6bM5lgocm6sEQyYYGNwTBiRY4Z8F7SmhTp0no06tOqoWrU1SWSTI0hoPhJB6FvLBdbhWSzSV8wKdZ6rQqKhYAaVCAm0EFwQSZ8tpCvJcLWlUVcxSQuqhe7rLpUkk2LAySAAQVHTcxijkqr6GVOJH2e7YFaVLKnu/3ZWcVC5IJp1J+LwGILRCyTadO+NcgnDzSoLmqTd9RpvVrsHClysslEgm5YaQbC8CTBxaeO9jqYpmrTo0KR+I0xVYyDvEsFEbhQDiv5bh1FzpcEcgdJJW5OrxdDNr7nF4RjNWiV06HX/+dyuZp/vVADwKC1N41rFz8NttjzgxbAWfpioVB+6bb7j73Wd8FcEork66msKhV6b0tS6mkkBgsCIkKdgPXDqrlRVLtRyrkutnZkRVMgzdyxMWPkPPA8kYPi9gkpPaBctoIpioHpsP+2+IP0LCI5bqMWHjXFBTpAJVVqhWFEBtVo1QDAGq9/S+KDxzKZuhS7yuVRGJISm4OsASSLkm0XA++MI0zZVzUpgqYqKFLGSVUNuTclS418mjkCMJOKnTHx8naZ1TKU6r/wDWatHTySm1pnnbxWge218Vr9pALZilpfSvcwbC0u0aemx+nsjTilehl0pOya6qgUawP3VJSoGLRDqwW5gaSTNpw07XVNdWgSrq37umtG5HW4IiNwQ0+2Fjj4z5DuqKPVWCyljopsEUGBbSCJO53j0AxDUYG4gz0/U4Izm9clGZNYmD/Inuf9xhdTbyJPM2H6tH1xR72A6XkwNYgW0QT0Ei2/vjb9xQ5jvGRCe6F2UG+oib9VtPljelR0sWkmbRb9csF0WBqRGyrf3Jj6A+mMlnJbHvBMqsSaadF8I/Ij5Y5d+0Tjq5jMFV/g5eVBB/iMYDQeQJGkHoCemOtVlY0qvdmH0MEYcm0mI9yMfPFCqGRFHIjT0JIjfewOmMX/CinJyfo7LrQ54ZnFWmzOCJCr4bHe6gzKrAExynzxbMvmqbUwKNGoyu7ClRSKS+GNTuyXIBIlmJkzGKBxGpHhH3fCPMtdvksD54tHAa1RKFKgreKu+lTHwqRqqtPTmBtqIxpyLRCtWNGyJ8PiFN6hslNncMwBM+IydPNwBz3w27EZ9KdQCuoWqSftKrAaVCnSFHJibEnlYY0oVaK1WzJISnSosovsA7BgOpinEdSMDcN4llXppUNKm7uNbkqpJYmdJJnb4f8tumMsp8UVwYnkei2dluINX0gTpAdqjGLljKr7lpP+DzxTv2jLVqsKIDM1OmHRVvLFnao0RJY92faNsaJmvHl6tACm4P2YDbhmIkASKlOVKlQAVlQ1iDh7wbNPX4otSoqoV8AQfhCHnzksWn+byk9H7GnDi6Oc5mqp4bRV2IBzLXXe1JTyncneMH1uJE0KC921NcuVVGadUVJiOemQlwefyQ8bzehe6jwCtWIE7XVR6WUbYJyXF3rgU9HiCpTXSxAkPCnSBLHxab2hRzE4pKNobDJRR0ShxBBVygUAd6jkT90L+7htXQBUcSfw9bYrHaCr3tcMSxC09QMWbxaNa22Jp725dMZqLZmnQNgiqlWBIku1Qqx2gFlBEiWWLmASstWFStWLhqpaoVVwQulQYhRpiL2nTa8KTAyRhx3/B/yJfCvtjbs9m8xlUb7MF2JJRixHhfQ5UC0Bua8uk4tGaRc7TGliDBZQZEEGDqEQRMruYnmN6/wjtWe+7lTRalS7yo9ckrpXW5fSBZmjob6ovF21filHRQenqdahYLoBnwKzAMu5JYQLAksD54Ek7M60qDaVBEUNTFRGiG1AP/AJTqMCDtBHLlir5vho06lfUQwBuCdxtuQZjrv74sGpWUXVQQSAV0gmJIE3JPU2PXCXjlXLrpFQFmgwVpFSCsEKALGT98g2F4jFMeVxYGrAq+d/dtL1CsU2SppJkgKZOmROopqAgCZjbF8ynG6LiVcId9NTwEekmDE8icUHNVqQpuqBgK0l1KjwkqVtpA1CAL+uE9SoGWlTzIJKDvNdirT4VBZ0OmASDqE/BBMzik+OTfsrCLp2NO0nB3r1GTLFqiogCr3qtGghIQFryiI07mdzhLxDK1sq5arQ7g6V0eGwc0kQuhEoWPds3VdR5jF04Vladc/u9ajRFt+8RXvcOFWTO2xIsZHILv2pUO5ymTpAyquR0mEgH/AJjbzwzy3UBsa4sqfD2eqkGpqciaYY6tBR6eoAtI8VIuY2Om+C+OZg1yjuPtVoU1JIuGOp2NtjLj0+mFHD8uyqlQEgPUZNvuin4yPTVB/wBsWXtei087UUN8S0jtZWNNVKGLBiEV7768GP7UHK1ZVqdSGdHJL6vGAJBlQQZiYjz5YX1LHxHSTeCNP5m+D+K0tK1WDFSSNQjeAB6i3MdcKMywDMFMQSN+luuHokzr9M3/AN/1y542pOBUghjqUXAJAgtaw6Hf/bAlDOgtpg6gJMjkTAgyZm9sM8s0j229In64xNUFdj+lnUGkqW0jnoawHM+G0Y+e8pUXvGdRCAs4HkDqFvSMdc7XZ5qeSzBW7aQg8g7BCduQOONu3hYfihfmRP0GNf4cKi2DK7MZyxBb8LO3qZ/qQMWjg2aNPMtWf+HQpOBtAjTJHmTI+XLFYJ8OYbogUe7D+2CeIV6jUyjEfCC0DclgAD1vf2xeTtkqtUF53PN+7hGYksFduiqSXaP8TkHnYEYbr2crU9WrSAiagZDAkAHTBO0C4Ii8b4SLR1is52AQb7AtoX8vrjpvAsycxkqc/GE7s+ZA0z6mAT5zicnrRzk49HvZ7hUa6rDxLmaC6j8UBgWk8/iAw0ok08/T0rGtVWTH3S6OfULSEnocT5Fg9KqRYGtQePJhTP8AXEHHiqZijrJC68wrFd9Mo5A82Dlf8xxCypzf9ofB1GcquLJVHfJptAdmkkH8RUt/mGJex2QpJXihmTWqFSToplRTUAy4NTdvugARLCZHhZt+17JOz5bMMmhXpaCBcqwZmCG0A6GHl4SOWFHYV+4rVKhII7qX9Ay+ET+iQemDOTUOzRggpNIETM1KFXTKs7AlajEmJYr3kD786t5vJw34BWRKYCguw/8AD1jptpk8sKs3lSubqqWVfhUFwTKqdM/AwEurE2EkHFn4dnRT1KtTcmAhGliYBtFweXPa++Jz/XRnzN86fSKtxLOhq9RqQ7tTVPgUaQJIDeHoGBMefLDrsxnMurPl6Veo71IFOqqmlraWZu8LDUAi2G48TQBir8WzKHMVai6iGqsynVvJ8ZlReTMc9upwRkOJVED926rqsQYZnHilGL20nUSRuYHQYo46JdMv54NmXzFOsmZSqHBI7s6rQslQ1RQy3HiF73HIEDtNTR6uWzmqoNPgFSkZqHYCmrAiZ3MwNycUzgmfFNS1IgOG8Gq5GoamKKfCqErt4iQqg8ji61f3XN5VvE7Zk0wRrLM6uosvwwFJJkLAhjtylJJdmhbWibM9m1Z0VFNJSBDa9ZIgyzoak/FphlNrziDOcDGVNSrWXvaQWe8UhWWJI1BjAAkmx32nbEHCsm2TdQ7trdQFXuKjAAAkKjkBQY5EDe4GHmTYFu+rVSmoeEKwHhAv3gYSGBOym1t8L0G2uhHwvtFRUAsWbfwgUwLc+9ZgY53jfFf7f9qFziUqaqAFYtKVUqnYLdU+FuYBN/LHTRwnKtfuabk7llDevxYgznZLJODOWpL/ADU1CEehAEe/9cHy476YVd2c2yGWerm8tlaa/wAGixcKZCmqfFqaYJCsqk82mANsZ25qCnxKuCZDpSLRcKwpKpRvMhVMHqOoxeWzvDuHI7U9BcLp0UjrdhIhd9tUSSRHtGOQtxOpXqVBWU6qrO7G+5OoCIsBYSb7Ytj23ISTuRFxEnUy6mIgQsk7iYmJj54ArPqMkCepNz8jievQKAHW1xcdbRExgVk8/ni1itHTqlNWeGQOumPEAQLyQQeoi48wYwzyqAMhVQCG5CLQRywHSEYNy82i2362xhd0BDDtDQBytdeRpuOn3TzHnjhesFk5R4v7fTHae0tZhw+uSblGEz1sPzxxiqBLttAI/Xyxt/E/R/6LPRtRH2LH8bqPkcT5onu3Y21VAB6KCR9ROIawjL0RHxEsfn/vg/iyfZ0V61D9AIxQCG2Qys5fMxFqdM/6WnFp7F1tJqU/wsrj0Yf+5T9ML+A0NVPNLzKAfQnEnZyoVzCybvT0n1U9OtzhGrTIyk0y1dnD9hmR+Huz/oAH/px72zzSUcxSq1BKJUqPHUilR0jz8QBj188Tdk7rnAR1H/M8fQYq/wC2DOhTlWidSsRJtLIl/PbEEvlRpW1Ys4nxpM8ZzJ0MrEqdQBCxamRGmAfFJvLMAYOBk4dVpJIYNRLLrcCQo1AliBLCQNIb4TJAMnFRptWDagT4rzuNt/lyxcOzef0U2LsqnUoEb6dahzHTQ7tpPxaCLqYwZRo1xlUbSphFV++q06oDDvA5XaRFR2IIjf7Ref4umH2S4XmFAFFzpmTpq6YP8wDW5YXtQLLlBR0KrAs6ltCqtSGRAW2JLWEzCHnix/8ADKinStZWbSWCw5LRc6YQ2FhqmBaYxnlyaqJDKryWU7iHYKq1So9JsvpqOxCl9LUx4jqZtPUaRpvceZwPwLsO1Sm719exAFOnraxIB8XIRKldzubRi5pRMWZi5AhRVQGSJAUDWR/iYoOdsG5HhdPWwYaShALvXYFmNywlIIuACDFj72jOdbF4psrHDuB5ZWLp31LUARTdNWi0XZ9JJOmTpMDaTiy8Dy2tnkJtZVpjTfr4ST7nG9Wq6IVy70nqm2oqVIA/Drs5nnMYqnEXzjT3xzXmCxRQY5aYXz9zgODZSOlotAp5aiXY9wgezjUCW0cgEJYRNxt1GMbjuUXUaR1bSKaQT7mBt1xQcvkVDHTrk2Yju2v0J0s1vJd4x7m8sHWStRxEzTKNboDpDCeoHWDhlhXsFluzfbGqtqFBSJ3qNLRNzpEKT5TGKfxfjtTNVWStVaFAOl0BW94VaYgEWMkkmcaBUNItT1OIMBtbC286tudiRtgFMw72oVVCDdjT0+ygtc+0eeKRhFHN/QHm81VkJGiL/DoJHXS3iAB22mDviL93gzMNMlxMiLkyTefOdsHNSo/D3oaL3ZZPrC7+c+5wvrUIeRq0bywJHtO1+Z9sVQjb9kNbMNqAU1HUnxEf0MR8saVSuwBHqpvg7MTqAGxkk8wBzt1P5mMaZikZ5n/McBoG7OihgSDy/XnglG99v19MB02uf788TGpBEb8sYTom/bGp/wDTavmVBg9ayDHHa3wMRzMfXHSO02ZLZNwCblGP/wBxf7z5RjnbzCjeXH05Y2/jqoMXJ2F8QpeGil7L5nnhnnqMvlF82b8sCVjNWp/LSt5Wj++GurVmsuPw0yx9z/tgtiIt3ZOh46/IED/efnhbmKTU0asvxUaqfIzrHyn3w57KPete/wDSbY0z9GaGagX1ah/lM/lgRdEm9ll7PAK+b6Qrj0ZWJ/5g3zxQf2wmRw7oaLE+sJ/8YunAKo/6UemWp/lWPzvPuMVb9rFLVl+HkXPdvH+mnb0InEVqaNMNooGRiIE73nlt9MPOznDxmcwiEkABmaPwjp5t9AVOK5S8Xwgj8QJsMPOA12Q1wD43y5SdvFUqUhHyIGDNUnRtxvk0jofCc0EalEAFGaafImmworTN4QU6bCT1XrjbjuSFUq/dI8rH29VnIXmLKxub6THpyxFUQJUpIkaURlaPNQFG3LuWt5nBguJiI54TEk4nZkudjKhxcFAopkKLAO7nbncC/ngWrq71WWnT0EksC6i8WABaSJuee3njXLLDy11g+EWk9dU2HscSVMw4qF6ZCLAGgKHg8zqYyJ8hy88UqiVfRs9a4P2cgHUni0GepZSWi9vCPXC/P8YRGCOqkVCPCsjwiBqIAnSLeFZJOw3x5Wzy1KsO6tUUbeGRzuBuefWMernaSuF1AMSFi/xGNKlogMZEKSDcdRgoKiB8d4HSQ99SdW1mWRSZBtcXLX6Svpiu5g1VP2IW261W2O/h0z/pLdIjF7dgN4E2j+kYgr5SlU3UH2/PngroVxOfZoLctTFWqbFmNiQN48h0WAMDfurTJ0KNtCiVn1O2+wj0xdeJ9mkYXQlYldW3n5x164rVXg4EpASxjupi+0z4jPQAD15cI7FmdqswVFKg6rjr0kCSL+mPKmZYfFoDbGCTBM8rRf8ARweGoQUi620gxPKxU2vbCquNIKxCzJUGxvJkkSw233GD0Bo0oZFtbMCoO5LLboLLFt8Etl3OzAjzT/8ArAhzulgzjlAFIxI6ld+Rvg9F1iYqj1eJ9tWHsGi206moD9fr2xp3ogsD4QJkWEXMzzEc8SpSKqYuVBNuZibW+npjbuwEAEQBH0HLlyxhAiuZzORlHIYspTSpIg3ss+5X9WxUqNKXpADdp+vr54tXaupFEDctUA+QJ97gXwjyCg5gfyr0/Xljdi/RslkezNEnOub6RpHtP9sF5I6s2f5aQ/Of6jEWTpzRzB/G5/tjbgDg16regHK239MC7Fj0y79kmvVsfu87TfDgraoI3Jm3l+eKzwriSUw4NRFYwfEyg+sE/LDPN8dpqNK+N2IAVSLTsWImLxYSTy6gEWnY47Gr4M0pjV3KA+cCqoPuFGKz+1B4yXC25QQx9aaf2+mLB2TzDd3mncQ5MNAiy0qsADeARzk4F7V8PSvkuHLU1FQbhTBtRfnyEjEXXI3Yot0l2crdVGphsRfoZuI8ztHngrKVyjqbFw0jz0mRa0jVBvv6YtGSOSQ6KdOkTNmYlgJBLMWaZAA5bsYGDuI8EoVWhaa02/EpCwejLzEdSDvtgOS6PSWBp3Yfwpx3ZYy3eU6Laibse8Y1PcNVPs3lg6jmK6GUrNG+llGkf5Qb+5wnyWbZKAy4RKirI7zWRI1bgaSdvyHliX/iLqJelMf92dRvuYIAI9DNtjhcLSuxcuJydpDOrmiJLkWEnRTgADckLNr74FzPEWNPXT0gNZWckTeAVVVZ2kxBIUExc8w824dG1amR4DGmhdQBNm7tisAk+JiwknwLM4CyFEsSyuWAsAzBl1ER4ihYK3KHW+wOHc96DDCuOyPK5Bk0+MIqtqMsss6kEhmY6RcCblrtKiRg7NZJShc1qcO6lhq1CTC7obAxvEA3kYk4dw5aulywCqF1gnxa1PwFGSEph5hQB5xjfjmdU0q2rVqAEK4G0wSLfAwsQRzGJybaKRxoOPEhRhMwYeLNB01NIuVaNJaBdd5kREYIzWZpGkj031lxOlCSQYkfCwAg2JnC1uKFKVNgT4lUtsRLjUpdDZlJlZEEEeeGOR+0JAIUN4l1GxBgwCd9yJPMEbjFYyt0ZM2NxVgFJdPiNbMXFxL6QIFjIPLq284S8XRFeVao07gFmM+kk/kAMWyuAKkahrHIET/XkemPa9Q1HTUC5B+CqQZjeAVG+2HszWcz4tlnYIKaERd5MddpbSbbb+eIqjIQQ3enqCd/9Phg9BbF57T8LUjvKWXNHqGIC7G6hTCmeYxR8yAtwFG0y1wCb6UBlj8uWDF2ckuyCnxNaYOmmFE3FhO3ITNjzPvgHNu7sWXWByVPCB8jBPnhupSARrJEnUUcxH+X0sBgHNZkE7VJ5yJ5+Yw6YKOiGpAI57fPELOSt+m/tgmjw+sxOmmfIuNHobielokcxgul2bqsPE6DqFBY3/mMfRcYU17OSObdqc1qemgGwLH/ADGB6Hwn54D4QZq1G35fL39cOO1XZjMJmgEp1KivGggSTAghiAApBk3tBBwl4ehprXn4gWU87iZv642qS8aSIyi9heVaMmx6ux+RGF3CKjFiiTqcgb/TqN8MKf8A1SmOZ1H5scLUyzCmtRSVYHVItztFtxjkCHRd+FcBJzIoUyTFIVGMbnW0wPYC/rh1wPg608zlDvpr1VJIsSjrFuUavPG37Nc93+aSqQNRy+loH3ldtXpIAMeeGmT8JotzGZqn/mW+JSlugxWrNchUAo5sz9/81qCPmcJe3tXTwvLSbJmSpjporW9IOGfDhqymcP8A4iH/AJsK/wBqtPTwykR9/MU6g8tVEyP9ROFS+VFYy4uzlma4m0+BoB58/wDbFhydFmVCXqFmMmaoYAC7WFgWEQJN42xTtN7++G3B833ZLToH4hcz0I5qeh5x0xdxSQ8MknK2WjhvEGUB3saZGtB6/wAw3KqcOM1xlURDpBJkhQfCi62AWRcsUWN95Y8hijfvK+FU1GxVy3rK8zyPPDPhiK9VRUbTTDeMnbSBJ25kW9/PGeUaPRx5OSL5UqU0qAqzygLz97QGUECPusrNY7lFPTE3E6agqW0iszaDUQfGJ0h9UbgQ0NuFdb8k2VGqqaoDKgLNULTJAUvttsqk8hqVRaMSUOJO9OkleFdKtNTy1RJdj/mVvQl+uEo7JKppfdmzZWofGraKsFQy/CxViDTqJMEalamSLDwEWaANxRyyd0xOs/wgCDeBqpSxujBkZeYmLwZ2/wCIa1QD4nqF7ctVXWbnmIH1xNx2iCUeyuXUNP3e8IVJ6RTQE9JGOux+NMjyeUavQp0wrWQAMPuEH76/hlZm0HVE7YaCm6mjQGqnURddS4qTqMeEBiApZGM22FrxhXnMrSoUlrwxqVao+MXV/ifQCAoXUDBIOoDeIw84c9CsGqCm+Zqsodz3YYC3hphnAAAFoJE+JueGSp2Q/Immqs9SvUpMSrMFZrmoFF+g+zY/CLBtItvj2vX1rGkFlEqHYTI+Ge6YhBOwt6Yk4bkGC/aZWuHeZGtGC89KRUAVRsBE2EziGk+YozTelVSinwstMMWEzJC1IWJPJpjlhuSb0YNWV/iXFa1RTSqswj4lIA9tp+UYrOcRFM6tIF7EjT0IIv8APFk4lw1a7l6OZarUbdX8RgbBQtMEAGLR74SZt10kN/EBgiDJjlp3n1GKodoXFna6yyWgs248gBcewwJVpmd/6f1xJWZww0A0x6WYdImBzPI4gY7SFJ8v9+eGJnQT2qzDEAOAB0WZtAuZP1nzwQ/bSsi+IIY5nw/liq0gl5UDoxsecQbGPP8ALGtXL+IwAZ6gMfO5uR8+V8V8GP6MvklfZaaXbty3iQMJE6CevUyPfHPKdeaNV/xlmHlqM/3wyzqsqMBeFMLG1uQwi7yKOkdDz6m354R4ox6KOTaHNQ/Y01tIprPuCfzwXwnhrZgpTRSRAFhcgfkv83lbrhZmGnvFFzAA+Q88d07BcMSjlaZUDVUUMzcz5egnbCTfFDRRXOx+XFHPrQH3FZbdQtzfqQTgirbujNjmMx9HEfljfh+UZOK03YR33euPMeICfljziFstTff7Wv8AVz/7cQ7djsD4BfJ5zqNDTH82Fn7SVNTheSCx/FI91V4HyBwz7Mf9TzoO/dA/njern0pZHL16k6KWYaYEnx02UW/xMMHaegxp6Zw1rRyPnz88TUK5BLDxEj/YYtnbnP5fNGnVoo4dRpaQArKPhMBrET8j5Yq5IAiw9vrjRbraGUd0mbUSV0yZv/a30xYOA5lUqAsupVIMHYwPCCeQ1RPMxEYrlN+v688O+z8udIkszeEKJZjF9INhaZYmBfqcTktGnFKnRbMnm3alVEMdQ7oMRcvUIOhQNhpknmSUFgAMJ+0ClOI5k7wRp8i6ozAf5m29cWKjl6lIpo7pivw6yVAY/FAKiWP4yb+VsVTtLU1Z2u02dkeTyBRCoMG4WQP8ojfEobs0ZtNP+lh4LUpJ9rUKmBADGFRbaqrRvqsqqLsbbSca8Lqa6peohcFmaCNRLH4RpHxFV3nwzNxhFT1Mx7rU/wDMVFuhgEqnqxt5Yt/B+yNQlXraGQj+GCYM3AZgII/lWx5k81caDLNGLtk3D8q+aWaqpVpqzEIQuhmgoqWEEKNyJAbTEwcN8l2dKydTqDslGo4CjoCY0id4AwbmzUp01WgiaiQq09WkEdF2Fh5WGGdWgzBC9EK0XAqyJ5ryn1thXJpGDJPk7IKVQUyqnvNUTGrWSNpjTMAkXMYiqh6kgsyA8lGk/wCqSQTtaOnnggUNIMMZIubcusjlfyGF1OlWapqNb7P7qIgWfNmMk+0AnythddinuTyrUU7pWU0x8I0lWHkSGhjzmx64q3aHgrB3rtWphTHhIINoAG9zbYYteYyTG5dzHLXpBsbHSASPfAJpZYuUeiC0CWFMuLzAL6SZgbHa3UYeMq2N/hzHO0yykADf8RH0A35b4WVqRESJ9DPveMdK7VcOorQLUlCsrCYkEg+vqDtij1g02PzONMZWhWiXvVvCOY56V+ksD88eHOys6d4gar7xsAT7DDOr2XzZnQisoaNQO/mgbTI5atpFpwBmezddCaj0amojeZsP8B8saVki+mZOFkEtHwnlz/uZ+gwszuTXTIQggi9o36Bse1K4V48Zgwy6jY9ZJ3HScas4gj4diCbmZBix9L4Z7Q3qiTL05r1b28LH22/v8sfQPAkK5aks3sPrf6A44X2fQfvDFiDrTYctLIfnBNgMfQFIKtLUCIALzaBIJmennjHltaKRFXEVAz2RbY/aL7EQPaZwm41UUZSok+JMxUVRPmSZ9uXpg3imbAzeXbdVCnUCCDM3EbxM2xRf2i8Tr0+IVKFKpCFRUKaUMMywxJKkgwkwdvfE4obt0Nuy9X7POj/yrN/ognz2OI+MePguY56ayH/nT6YU9ieKNrrtUpl1ei1IKpCli8T8VvCsTFxqFsIOI8HzFGnNRWFPwz8QRjbTN1WZFpBO2+LQjcrsWSaFLqRykfT+/wAsD5nLASbn2iPnH98GALYiLAyqEeI9REx5n9C6cM7Foyd5UzBi3wIuhZ5Go3xGekYvOaXYsE5Okc4TKOSNKuSdoUmT0EAz7YbdleHh6hDsUAmYJD7RpUBWYknfwm07Y6Nl8p3VLMUspmHqVEplBTNu5ZxMqJ0yVJg2Gqxvij8N4wUQjuERVsWQurExfUysfEfMH6YzOfJOjXjx1JcizqWYlnoRTVSDUrBkheepmEspH3SpPSMT0OzOuua7Qxu7U3QeFAukFvGNIEWBMAQDqIOAaOdpV+7pamFM1KVQCo2oKRUVXEn4hpJN/fbFzz3CabioQAtV10l7kyJAkTB0k4jFuJf8h3SRrwrLhqa6T3cyVQSkryZdPI/iWfU4wcHywZYUKwv4S6yBuDEavQze+A8nk87TIkU60/FLhOvinumZmM3JPIeeHGWrV9mpKP8ADXJ9/wCGMCWnpmW3JbNaOXy5K1BolSCpmDv4TBM3It1g4a064jTJIG+ok9dyxk+uB0rsqs9UaNEsTr12AnVMAgxb+84jz+Yq92tZaQZnZURCSHOo/eBURF20yBAPii+J7YukEPUmdQked5+dvOMJ24ur11pBmRZOupEbBjAPnpgsetp3DX917mkDVYGq7XcgkA/hRRcgCwVfU9caazJEzHPafbBVI5u+gPKZqk5YoC6ljpaNQ02ESxsZm2CwJgQfpiRWkX/XS2NKZnVcIqCWZzAHO/tfC3seOlsE4hkVqo1NxY/ToV6EG+KBxXs7UpFb02BmJOn13HpjpWRp98utaqtT5MFIJ36tYdCd+mPM32fpVQpZ6hjaGWOXRL7YeOTi6DaYvo5fLrOgabD4S3S3P0wPnUosY/eKyEg+FK7ybckBJJ8o64bq3LA/EKndq9QsQFW4ESY2A8yTEbXGBGWyTQjbs8lakBW7pGJYJFNQyrJ0AkMAX07xadVsUHtd2dOTKxVDqxgBh4hYmSAdsdYy2SepSV5psGAZVZNQAv8AFbe/KPLFXz/CmzVLMUO5VKtI+EUlQBW0NpLmSbqZgciLG8Xx5WnbYsonMKJdmULOqbaJkQQZXptvPLF34nxbiFbL0abOxp1gwZFVQWCtEEqo8BiehG9jhXwzhIpEmp3gqLrDQLeEEsAZBj+GAQRLVBfli4pm9VREVFRsu/cEkkq2qQwQACQCoNyvwOLkYfJkfJNFo448PkUt+zmegMtKoAdgtQAjzgMIwrywahWJrU3DfzqfEDYg9ZFpuJvjs2ZraKYMgwOmkGNpJJC7eeFv/HNXw1qI6Baqk7kGb2v/ACkedsL5pT9CxioOyldm+J0u/p0MxqWgS3dlvAVZhZpmVM31TuB54sJqUe8q0a6LVWmQve+Jk8WzsFICm+klRINrgSGPEs9RNI/vBBT8LKG1dGC3meoPywjyHBsm0sgagsECoMwV1AmCCO9svlPtjov2Uk+QNmOyOoF0zdBqZ8S6qpSB90AjcHxCTGwsbnCbhfEjTDGqjEaZUSyaW/mNtUC3I4uOZzZpppp1aDKsKBSpoXCgRoVmZl6fEvUzecY/ZjJ1k8CujlLEMd4jUdJgkW8PntFw/l18jM41LRXcvxRjmRWpspcr4u7lV6aawcWBhQN5uQTY4zijswgKC2Yq96KdNQLnZVA35XIvuTcnG+c4FXyyKFFOoWaFCGoQp6lVUFzzEzcE8icWfsnwoKDVqqe9nSGcEHTAJIBgqC5bkJAGwxGVdm2MlFf0F4F2DRHWpVqGowF0Fknl8Jkgee+L5TpiQSSPp+YwNTp2kR+vXEp3/sB+eJOTbEtBD0Noj3IwHWQxAqMnmAD6C4x7Wa17Dmx2/wBhgFc74wo7g/4qpWSOUBSJt1OxwEmTtA/aHh9atSCU3BuC2uwI6HSpvzB6gW5jcUOIVAgfMrTCkGaYlmjbUXpgHe9uXvhuKnhDEqFMQwYsL2Hi0xJOI3yyEyVQt15+V98dza0K4rsWUsrXQknumkklmLFmnqxkk7eWwAtg2mHj7o9J/P8A2wPmcvVUlwUZQJJLd2yj+aTodfIx642oZsMDHJVb/VqiJ6gCDHPywW2zlS0RZrM6CgZSAzBSxIgyYgxtEyCQNo54Jy9Gmyfw10sIIZR903DAiSQRseeAM1maNRLnwkqNXmYOk9QV3HLlcWLo5lSyoCCwmo5B+ENJJJ2lmJgHkWPK4adHRkr2R0+GU1JCog1bjbVYXgCDE9MaZRF0BaLMFSV006zKqxyENBG9xifOUQwJclBqKJoYhjYagOviBsOSydpGlTNkRuYETa8dYgYN6HqwqiTt0xlagtQaHGoHkSeXpfljMZhDmVzjmnKgCiaiM4tFRyoH+FmP0x5TzVHMqamVopRzIcd4XGpX3DSZljsQSLRjMZi8XqyT7CqnBAzfb0KGo7PTsSQR/ICsQCDqOw2wVkeCUkYlRB33JHO4BMBrkagJgm9zjMZhJlE9A/ajJ1Xpd3RcJJEzPiA3UkbA89+mIuFfvDItPMUco1NAPh1E7WKjQAp8xjMZhsb+AlfIdfukgGdt9uVwdomI5C8xGEma4Yq1CwMm0alQ7AgRCeE+axjMZhYyZVoUZvtN3RvTJKDxw/L+W3kLEDE3E+2SCkBRVy5M6qgHhCxJEMdTHa8C56AYzGY0OC0yVsfcPzDGlRZ4Y1QFJiDqILXvcQPK+GDmLQIIxmMxCaGXRjZsKFOkeJgosN/PBPfCNhABMAR1xmMxP2NJuiocS42RmKYrIHor4jTUxNoDG0NpOyG3OcMs72xQVgKSQzQC7INUSLWe4vzOMxmNPBMyxk9iriPaJ8zVXLs0IKi6iqaSfEAY8Z2mRtBjeMO+H8RFSo6KamkRpLkFrfFJHKeV+d7wMxmEmkkUXYVnKArUypJ0zB9jf5i3KxPXFezvEGSvVUQERAogQdARyq2MRDEewxmMxFbDkNsvmwFCmdH3lAjU76QKkhraJXSsEWmZjGua4xoZ1RVVNVRmUKBq8DRLTJ+EWEQCbxbHuMwXonF7PMjUqmNTKxSiqq5klRuzRaXci5nkBgZO0YgEgzf7o/owA9I+eMxmKQSl2PbitH//2Q==">
            <a:hlinkClick r:id="rId2"/>
          </p:cNvPr>
          <p:cNvSpPr>
            <a:spLocks noChangeAspect="1" noChangeArrowheads="1"/>
          </p:cNvSpPr>
          <p:nvPr/>
        </p:nvSpPr>
        <p:spPr bwMode="auto">
          <a:xfrm>
            <a:off x="28575" y="-1600200"/>
            <a:ext cx="2771775" cy="3333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xQTEhQUExQWFhUWGR8aGRgXGB8dIRsfHhseHxwaHB8dHCohHh0lGxwdIjEhJiorLi8uIB8zODMsNygtLisBCgoKDg0OGxAQGywkHyQsLCwsLCwsLCwsLCwsLCwsLCwsLCwsLCwsLCwsLCwsLCwsLCwsLCwsLCwsLCwsLCwsLP/AABEIAPYAzQMBIgACEQEDEQH/xAAcAAACAgMBAQAAAAAAAAAAAAAEBQMGAAIHAQj/xABIEAACAQIEAwYDBQYEAgkFAQABAhEDIQAEEjEFQVEGEyJhcYEykaEjQlKx8AcUM2LB0XKCkuEVoiQ0Q1NjZMLS8SWTo7PiFv/EABkBAAMBAQEAAAAAAAAAAAAAAAECAwQABf/EACQRAAICAgICAgMBAQAAAAAAAAABAhEDIRIxE0EiUQQyYXEj/9oADAMBAAIRAxEAPwBnTUWn8v1vidBO31t0x4lM7RNsSUaZ6mLevrjzmbGzzOP4o2I85B5z5Y2o5mGCncj9flviBQ3gmZKiQfQ7+/1wzOTRlAb2IMEYRlokSkKCWOkAjnFyQB9SMB/tE1f8NrgifgBPQd6nl88T8Iyk1qlKo/eIF1U5AE6iQQepQDe3xTjbtOjVcuMoPirOtE1CCVS2vU8cyFEDmTyx0EuSBk3EpvYdFDZcudKhp6AHQSCfePLHQqrkIxswhxKkmWUMCNpGx+WKnwDhz5XM0aLgM6MDYiHBQjUuqByPoQRizZTLqaAKypVC/dzEMyMDIBiYa/rOFyVysRaRXE47IGnMU0H8lJ7erFN/fB+U44FicwrgC8o/znTjnkEKIm0AT0+eD6RJMbDn5dP6Y6Ub2BRR0ylmKNdVYCQzFJAIMhdR6HbywJmOHwCyMHXn1ETMxckHcC/lgXsuh/dXUU2aWcnTFiEQCASPFtt0nDmqQawZQxLCJCuOe5kAEAiDNwcUx55Y9IjkwxmIysnfGxp8/wBfTBFagzkOqkaplQNiGIMfK8YGDfTHq45qcbR50oOLpmafa2Nio/U48Ixl2sLzhwUY4xoThhl+F1GMsIA+eJavCIFiQSbTHn6XxN5YJ1Y/im1dCwH8sarg05BgQG8P1+kzjTN0UpgS8kxc2A+k4bnF9A8cvohXyxLSpM0aRvt0+e2CMvCaTIcsRAC/lPr0w8pKxgMoWxtIm+5Mfq+IZPyOPRfH+O3tsBp8HUEanJi7AR8h/fFU/aitNctRCqAalaZ8lpsJvcXby54vFapEKsajvPoLnyxz79pKfZIQdf2sXsP4bz7SqjGXnKT2zUscYrRzp8sDE3Pv/fbAiU4A2uB54MzBIOkKNtyfP08jjRKUgSP6/wBMOnQ1HaaLRa1/L9bY0poJ39re/L8seh42EnHqCfvRjM3YWtmq0zMMxJt0AgTAAi/z54nzVfu0BAZ/EqwBclmCgR6nAvE27rQ7XViF8KnzIJHMWN+WJKLQAwYEBlNv8Yt5+WFZWLPKVd0qBNJDt9oCysIAN4kXLTpjlcnlLPJ5inWWowj+Okx+ICiRPVvh9QBibjWTLAVF+OmDHnqBEekwb9BgHNZQJRU0iFk0yAIgkFSs/LT74Gq0Bu0bZksK1QELo1I4cfGp7uJA2YDSRAgkTjThUlKes6KhpsFlrnwLciANVtUQSAPXA/Eu+NR2aotOmHFMMuk6mUOGLg3QeLSIO99iMbpl1qhg6kLRpkgAm5KOtjzAAMextgA9HM8u8wRvAwUmYAFyBEi5HQHnhfTJAta0DEyzpIVtJYi9iRy2NtrR640OH2BM6J2ACmmVFQhg5EEzOpKd4N/u7W54e5BQyK5HiKnVI5k+IETbc2xX+xif9GpavEyVag1EQblyCYG+kkH3xY6zaaT/AMqH3gdcZ5r5BsAzbCmyCnTNRviKoAWCx8VyBvt1g2MY0pVFzCqyEfHpIupU7lXUj4gt4MHa+K5nKpPG6CXU9zTJE/hqPMgGJ852J6nEPY/OVay5itWqEPpBVlIWWQOoY2guRG4IPQ4qouCtMnSemWt6CgGVBIsbnex+s40yGUZW1TSUeZM+wnEdaKb1FhbsD4V0g+BPqSCd8Qis140qPIT/AL41R8jiS/5pll/eQoOtl8oB+t8K6nEHZhGgeomPOThT34BO5J5kHbp542SsfvW9Tf5YTwyKqcBo5pMJeo5Y7lQQPqLxjFo5cnTonq7X5dZwress8yfKOnpj1abNJnbkTy3nDrDKgOWMbUNGr7BE8NyxEeUz6fTGZnMaJhhcXnfyi/TEGVAVYa07+fT2wPKmQCPz/VsLwaOjJI2oV4JbmQRbFW7cNNJLCe8n5I4/9WLM17AT7j+loxWO3ynu6KxfvbKBP/Zvb8zPlgUc5r0Ugg6m1devkP6g/M4j1CBb6Y0UapUn4vEu3wwIPpIn3GJal9zHlv8Aq+OaQyejrDty/LEerb9f0xsw+o5+uPHmIVdR6W+vTEDpdkr5xvCJPwzPvEYJz9INRDFQzSNPIlptc894m3O2+FVbJ1S3eKF8ClSgMkyZ1LytFxuZMTAk3M5tTlaFSGCsy9T8QIB6xqIxKT2MkH1s/rosBZrQrQCrSCux6xsSPOMadoc4oy/hYKyOhCtaIddxuReJFsL0r0+7LMylU1HUOUdJ+Fhb6YP7bUkalS1OEU1kioRqAs2wEWK856nHV0AmakxrItUo4fUxZbAnQQQQZlSDHsMBcRzPc9+yKWC09NRR+G4DAEx4ZJtyLbxj3OrVDIjQStJzSqUzGogKRI2BOxEkEGQTeA8xWAFapTUVJSrqWYMMqXII3Dowgxu15GGhG2FtHPnbGvfimupyAov6+g3JwNmcwlJQWJg2AAvsORP54R5vVWqawHFPZTFlUdTtvc49GUUD/DpHZXtzTp0RT7is0FjqXS3xMYlS0ix54uHCO0OXztOotGpLQQyMNLrsJ0nlfcSPPljhdChoHfagqSL2LAnY6TvEiYuPnhrw7iFam1PMKymops/MiDKt4RKnY+Rxmnii+h1GzoGcX/69Qb/y5v18Tn5wNvPA/wCzBh3LaiQGFvFG9SofoAPli2ZPiKZiilf4VILXg6dJIMGY3U3m4icK+B8OFKVpFQCUUqW1wwKkkQ0gamK6Z+W2JctUxKoq/aTipTNV1R9SKaRJXkO6UNZfCAP73wXwHiuomm+ouDA8LQw+6R0MfP2xVe2Gb7vilXwgJFNSotI7unJtyPTAlPOvcrUNgWgbxJsxBmRNjO2LfJJNMi6lo69+4sV1RHPxGI+eKjV7QMlZkXutNriDq95sPOPTE3BO0+UpZFzUqGtUETQdgpIax0EyHEdY2xQ+IZmhWqPURWy5Jso8SbiQCYIixO/pissk5CRx8fR1TKUTUjQGcETKiBHSTEH88OcnwQlNTyG/CYEH1HLHMsp24qUcuuXoKtMJAerJJdpguNWwNiR09cXPhXaR61PUxWZsfikEA+FZiRJkmeW2D5Zuoi+OC2x1T4Yq3qVVnpqt/viVzSFqdN6h6gQPmbYTLxWgKgFSS/QaV6XMbD364cDixZfs1MAcp29sLK2xlVaI6SlruAi2kLqJJ30iBy64q/7T9PdUkRSgioxMaSRCLfncMd72xaENWp4i2hTzJA/rOKX+0DKo1SgAzONDl5kAyyxPOLdcK1TsMSo5wQ8D8BgdPEBbymPlgfMV1HmfKT+WJjlFDgkXjn4pBMiZ6Y8rqotEj9bXt6YXTKo6Y7kOBt4SfYFB/XBCNaML62XUkMVqKy2EE2G5sCRB3jyGJMlXmmrllllBvYT0jkQbRyOITHaGHDjDzHPEuUoE5OgJ/hmmxJ6KASfnflhXTd51BY8yjkepISPrif8A4k4y9eiiK7UqBLMjpA8DaWEtJMqbbiBO4mFPsNjnIZhJZDZmJMMCNYgAsoYDUu1x188AcZ4ZTFMuQSEdWIDPAUMutQgOm6ahtzwcr5itTIqrQKuN0LyoIuVJHxXMERywDmanfVv3OkYAA71xuuxCJyDQJJgxIG8w8Y26AwWvm8qlVlqVtWX0hqOlyBQMQQumd51KT8NhEQcLM/xPKfuNUourMHWBAamXJqH/ALXSF0QdUFiCJG5xbKmQyuX7s06KGoX7pajLrZW02bU0mZI288aZ/KU8yjDuwKhorVkCx1CSrDn673HTF4Q4it/RwfM8JrBm71PEfFa8TcCem49YxocuwfTNwkv0F9wDsQv9MX1css+IHQByA8IjkOdotc7+Qwq7UUEgpSALvAhbmowXrtFiACRMWnFvJLlTQ648bTKxkqJqwiLPisZklZBG423M73x0scDCVqdGnllcVaKlqjqG03YO51AgldIIG9+VtVD7Jh6hVKbaH1QDpBlo8Cy20kRew+mOuJTr5Sl31eoK1UwgCgqJdg5E81AXw+EECRe0Jle6HjKo/wBGuXyKU0VKaroSwQKCFEE7ah18+eBsxldRUBRIuCfW4AMkG+998Af8fSqStFiHa5OkxYACwQlptYXwbT0yTU1ORq06tMfdkWgAyosbwTjNtE7OMdtqqtn6hplWDJTsogBjSXUIA5G2B14HUgknQR92QdW0AQbTh12kpAcSzBCqB4aYExH2axaCZHPphVVz0OdRYulgAbX6R5DrecanKWlH6Gx44tXInyvC0pMjOpaoviKHxKykeEDkII5zsMWkcKoV0INMI2mAYuu0TBvA6Ac9sV7hvEahJMDTI5HoLmw5QNvK+HWWpNTYsr6geXTYQAOY6QDHPGfJKd2zRCEXqivOxy1Q5dhIBt4RDBh8ZEsRz5zbDfhufFPU7PoQQNBmFU2ECTJ1crCx3EQUmRy9etrrktU+AidKkQYEG7Wvv8hbAua4G9G9DU6BhKEBiN5+7DLAjT6YdZVfdMhLDp/QOzP3xqOxKnYuQtoBFibTbzsZjFh/4xmA6qjhaYPiXVG48JtMAzMenXC7M5ii6K1ZVK92CH0EGSJAECDIXr5eimjqYFQdIYwVBuFvCobQApMmDsdsdFylv2Z8kVHo6Fks1qYCoxZiJliLxvafMfLCftu32lGL+C8HY6rE35iY66TgbJsQaamm6iYUjf1PSb74l7WEGrTuATSMDaYY384HnbUcUhlcqixIxd2VerqnxQRJgzNtRjlax89sCCp+Kx5iY5k28sMsykbcz/X+3rbAFClaZu28x+v/AIw5U6VUJkfn+vbAdZu5qszmUqgaOellnUvuCreZnpgyg84hzr+LL7D7Xny8Dx8zjM2UYXlGrDbvB7wfcTPtglqvfZilrTUaSMrF1F5uIne6kT1wMjkTBN/PDPgpDVoO4pnn/Og/r9cRSXZyD87mkytB6pAAUSF2ljZV9yQPS/LFR7I1moqKh8Ttqdr76mkn8z74l7e5vVmctltUIIZ/VzpQn/CoY/5vLBXAMvDpSqLpIUoQfxQQB7mIPpjTijUb+xJPZHxbM+AG/wBrVWoPJkBpv82Ab0IwXwniOmtTj4EohanTwqzAfkBhHm6zBVRrMMxpI/DrQa//ANbfPBPC111W/AW1ueQRTMnqDAjzjFGTUgrNcOL0BXJ8TOxb/XYjpcN9MS1eylP9wrUqahn7w1BJIl0MaQRtNOUBEfEMEZjNask5Fl70Ko/CoHhHyH1PXDmvW0Kx5Aux/wDyH/0jA5UGiu9luG5Z3Oegmuv2dQ8i8Ad8UAs9SmyG34mtJOGnGMyHRNJP8ToRbu2g3A5+lr4TdhSE7wHZhqJA2NMU1mOoJkW3nDTiaFUpAljNQkFoHhFMqoEATyPW/viGX9h47RUkdv32ppZla8aQDP2IHO+x33sMN1rjuiXmqeYSuo0lDI8LwSQwmGmwi4GEtKu1LM1q0ArJXxWBY00WPlfz2vODuFkFlBqDUX2TQxFpJ+GARqi9wFHmcFroDezn/bd6T52vpAB8IAUR9xJhQORBtv5YrmXqKGkzebzGLl264SxzNZ2Id1Pi7tI1HQpUiSY8JAO5kEje2qdnGWmxhKlJdDVHHg0LrSHEgsoAZwwHXVDBRG2K+IeVCB87U1B0kaeYtE7kkf19Ywx4Fm2UltQudRkRIJvt7xAF/kY6+WrJV7zQndiq2hJWrSAQSVZ/gcBWi5kwRvbCunlXVgrkRoDAzyiRtcED7u4M2wkoJqisJ/Ky3ZWilQmrRc69XxVGOkTY677ASQB0Gww6zeb7qjVPeIrbAsCQfJRuZF7z54pfDuKGmdANrR0j9c8M+OZYsqStxY7eyyDabnpjK8b5pPovJ1BtMgyOdVcq61ZMr4RsWb7pDL8OkQOXphZk6xNSDEyLzEmx5bkC+Ojdlsnkqy0hVoRoUllcF6bNp/iQTY2Ow6Xw/wCI9nqLU1OUSlSUSDpGkEfLlfF4tK0/ZhnFy2VKhxd3K09EAXltoiPCRefK/wBcQdtKaa8uTIfu3ChZBlWQiB1Fzf3xd+zvDEKvrQyDaTKjqVPImDIwg/aOVBpiiBPdVI6TrXY89ot0icdCMYzpA4spO6oHJLOBJNiTEkCIgDoI+uFPEQq6QINt9JO3pEWj5nDzOQRYA28PhHP7wk9PMYSVNCmDAPmD/Uf7Yr7Ga0dOylUi0b9cRcRhjSQiRqLHz0oxAH+aMB5TOvcNSg8oaZ2v8Nhvgds4zsHDIAttDGGBIcNy66YsdiMZJR2PfocrmAvhFNI9D/TD/s3wsEtmJZGeUUIbBFMHwtIu4J25DFXpsxCkASfW17bi/vHywzznFKmTyVRang+zZKJJBPeMpCzBPM6j0g4lGDekO+it5mqMxma1YltBqhJFzoXwh4+9CgNHnbHQctQLZdaoNGvVpJAZDqDhdp56tIt0JjHKuAgAqgFIFiINYsdUf93TXw2HMyfSMXXKUmVw6CnqG5p+FgR5qPF6NHqdsbpRpGPyUwbjarUzKOrfZVk/eZ6Lphh7liMT5TPRRZV8JqWVeZWZ1N5kBQB5v54W9oqb+Bl0mmWeFXkzsrMsdCylo6k2GLDwvjBpUlQJNVo8RA+I2ssSR0JIn0wtaCnbC85lNNDuF+IaHf8AxVGgD5DDjMIHFUGQi+E+gU6487kT5DpiKllVQKurURUNStUbn3YkknaAzIPY9MVXttxNqWUqOupNZahQW8hqgPeVWMzq0lhfZiAIjCJWyl0L+H9oFydDL5k0yUrO50zECqSyknyCr74fVuJJXy9F6dUVACwkwIIUWYDYxFvPHP8AtXmg/C6ZUQiVe6X0pqyr7lQDifss7d8Q1OoB3TaYJXWaXhdwszVKwRAcT0nY5carkHDb0DcUzP8A0hpAEOBOs3JUXNwCBETy1b4I4RxXLiuupBVJaNQkkknfxHeTY78+cYf5XKUy4mmKisNTkjVIOgnwvqLAh1Ygk22m0J89SXJ12Wn4adSWSxOiGhqUdA0QfwsuJxnGWg5sLh8gDtdWVc7m6bM5lgocm6sEQyYYGNwTBiRY4Z8F7SmhTp0no06tOqoWrU1SWSTI0hoPhJB6FvLBdbhWSzSV8wKdZ6rQqKhYAaVCAm0EFwQSZ8tpCvJcLWlUVcxSQuqhe7rLpUkk2LAySAAQVHTcxijkqr6GVOJH2e7YFaVLKnu/3ZWcVC5IJp1J+LwGILRCyTadO+NcgnDzSoLmqTd9RpvVrsHClysslEgm5YaQbC8CTBxaeO9jqYpmrTo0KR+I0xVYyDvEsFEbhQDiv5bh1FzpcEcgdJJW5OrxdDNr7nF4RjNWiV06HX/+dyuZp/vVADwKC1N41rFz8NttjzgxbAWfpioVB+6bb7j73Wd8FcEork66msKhV6b0tS6mkkBgsCIkKdgPXDqrlRVLtRyrkutnZkRVMgzdyxMWPkPPA8kYPi9gkpPaBctoIpioHpsP+2+IP0LCI5bqMWHjXFBTpAJVVqhWFEBtVo1QDAGq9/S+KDxzKZuhS7yuVRGJISm4OsASSLkm0XA++MI0zZVzUpgqYqKFLGSVUNuTclS418mjkCMJOKnTHx8naZ1TKU6r/wDWatHTySm1pnnbxWge218Vr9pALZilpfSvcwbC0u0aemx+nsjTilehl0pOya6qgUawP3VJSoGLRDqwW5gaSTNpw07XVNdWgSrq37umtG5HW4IiNwQ0+2Fjj4z5DuqKPVWCyljopsEUGBbSCJO53j0AxDUYG4gz0/U4Izm9clGZNYmD/Inuf9xhdTbyJPM2H6tH1xR72A6XkwNYgW0QT0Ei2/vjb9xQ5jvGRCe6F2UG+oib9VtPljelR0sWkmbRb9csF0WBqRGyrf3Jj6A+mMlnJbHvBMqsSaadF8I/Ij5Y5d+0Tjq5jMFV/g5eVBB/iMYDQeQJGkHoCemOtVlY0qvdmH0MEYcm0mI9yMfPFCqGRFHIjT0JIjfewOmMX/CinJyfo7LrQ54ZnFWmzOCJCr4bHe6gzKrAExynzxbMvmqbUwKNGoyu7ClRSKS+GNTuyXIBIlmJkzGKBxGpHhH3fCPMtdvksD54tHAa1RKFKgreKu+lTHwqRqqtPTmBtqIxpyLRCtWNGyJ8PiFN6hslNncMwBM+IydPNwBz3w27EZ9KdQCuoWqSftKrAaVCnSFHJibEnlYY0oVaK1WzJISnSosovsA7BgOpinEdSMDcN4llXppUNKm7uNbkqpJYmdJJnb4f8tumMsp8UVwYnkei2dluINX0gTpAdqjGLljKr7lpP+DzxTv2jLVqsKIDM1OmHRVvLFnao0RJY92faNsaJmvHl6tACm4P2YDbhmIkASKlOVKlQAVlQ1iDh7wbNPX4otSoqoV8AQfhCHnzksWn+byk9H7GnDi6Oc5mqp4bRV2IBzLXXe1JTyncneMH1uJE0KC921NcuVVGadUVJiOemQlwefyQ8bzehe6jwCtWIE7XVR6WUbYJyXF3rgU9HiCpTXSxAkPCnSBLHxab2hRzE4pKNobDJRR0ShxBBVygUAd6jkT90L+7htXQBUcSfw9bYrHaCr3tcMSxC09QMWbxaNa22Jp725dMZqLZmnQNgiqlWBIku1Qqx2gFlBEiWWLmASstWFStWLhqpaoVVwQulQYhRpiL2nTa8KTAyRhx3/B/yJfCvtjbs9m8xlUb7MF2JJRixHhfQ5UC0Bua8uk4tGaRc7TGliDBZQZEEGDqEQRMruYnmN6/wjtWe+7lTRalS7yo9ckrpXW5fSBZmjob6ovF21filHRQenqdahYLoBnwKzAMu5JYQLAksD54Ek7M60qDaVBEUNTFRGiG1AP/AJTqMCDtBHLlir5vho06lfUQwBuCdxtuQZjrv74sGpWUXVQQSAV0gmJIE3JPU2PXCXjlXLrpFQFmgwVpFSCsEKALGT98g2F4jFMeVxYGrAq+d/dtL1CsU2SppJkgKZOmROopqAgCZjbF8ynG6LiVcId9NTwEekmDE8icUHNVqQpuqBgK0l1KjwkqVtpA1CAL+uE9SoGWlTzIJKDvNdirT4VBZ0OmASDqE/BBMzik+OTfsrCLp2NO0nB3r1GTLFqiogCr3qtGghIQFryiI07mdzhLxDK1sq5arQ7g6V0eGwc0kQuhEoWPds3VdR5jF04Vladc/u9ajRFt+8RXvcOFWTO2xIsZHILv2pUO5ymTpAyquR0mEgH/AJjbzwzy3UBsa4sqfD2eqkGpqciaYY6tBR6eoAtI8VIuY2Om+C+OZg1yjuPtVoU1JIuGOp2NtjLj0+mFHD8uyqlQEgPUZNvuin4yPTVB/wBsWXtei087UUN8S0jtZWNNVKGLBiEV7768GP7UHK1ZVqdSGdHJL6vGAJBlQQZiYjz5YX1LHxHSTeCNP5m+D+K0tK1WDFSSNQjeAB6i3MdcKMywDMFMQSN+luuHokzr9M3/AN/1y542pOBUghjqUXAJAgtaw6Hf/bAlDOgtpg6gJMjkTAgyZm9sM8s0j229In64xNUFdj+lnUGkqW0jnoawHM+G0Y+e8pUXvGdRCAs4HkDqFvSMdc7XZ5qeSzBW7aQg8g7BCduQOONu3hYfihfmRP0GNf4cKi2DK7MZyxBb8LO3qZ/qQMWjg2aNPMtWf+HQpOBtAjTJHmTI+XLFYJ8OYbogUe7D+2CeIV6jUyjEfCC0DclgAD1vf2xeTtkqtUF53PN+7hGYksFduiqSXaP8TkHnYEYbr2crU9WrSAiagZDAkAHTBO0C4Ii8b4SLR1is52AQb7AtoX8vrjpvAsycxkqc/GE7s+ZA0z6mAT5zicnrRzk49HvZ7hUa6rDxLmaC6j8UBgWk8/iAw0ok08/T0rGtVWTH3S6OfULSEnocT5Fg9KqRYGtQePJhTP8AXEHHiqZijrJC68wrFd9Mo5A82Dlf8xxCypzf9ofB1GcquLJVHfJptAdmkkH8RUt/mGJex2QpJXihmTWqFSToplRTUAy4NTdvugARLCZHhZt+17JOz5bMMmhXpaCBcqwZmCG0A6GHl4SOWFHYV+4rVKhII7qX9Ay+ET+iQemDOTUOzRggpNIETM1KFXTKs7AlajEmJYr3kD786t5vJw34BWRKYCguw/8AD1jptpk8sKs3lSubqqWVfhUFwTKqdM/AwEurE2EkHFn4dnRT1KtTcmAhGliYBtFweXPa++Jz/XRnzN86fSKtxLOhq9RqQ7tTVPgUaQJIDeHoGBMefLDrsxnMurPl6Veo71IFOqqmlraWZu8LDUAi2G48TQBir8WzKHMVai6iGqsynVvJ8ZlReTMc9upwRkOJVED926rqsQYZnHilGL20nUSRuYHQYo46JdMv54NmXzFOsmZSqHBI7s6rQslQ1RQy3HiF73HIEDtNTR6uWzmqoNPgFSkZqHYCmrAiZ3MwNycUzgmfFNS1IgOG8Gq5GoamKKfCqErt4iQqg8ji61f3XN5VvE7Zk0wRrLM6uosvwwFJJkLAhjtylJJdmhbWibM9m1Z0VFNJSBDa9ZIgyzoak/FphlNrziDOcDGVNSrWXvaQWe8UhWWJI1BjAAkmx32nbEHCsm2TdQ7trdQFXuKjAAAkKjkBQY5EDe4GHmTYFu+rVSmoeEKwHhAv3gYSGBOym1t8L0G2uhHwvtFRUAsWbfwgUwLc+9ZgY53jfFf7f9qFziUqaqAFYtKVUqnYLdU+FuYBN/LHTRwnKtfuabk7llDevxYgznZLJODOWpL/ADU1CEehAEe/9cHy476YVd2c2yGWerm8tlaa/wAGixcKZCmqfFqaYJCsqk82mANsZ25qCnxKuCZDpSLRcKwpKpRvMhVMHqOoxeWzvDuHI7U9BcLp0UjrdhIhd9tUSSRHtGOQtxOpXqVBWU6qrO7G+5OoCIsBYSb7Ytj23ISTuRFxEnUy6mIgQsk7iYmJj54ArPqMkCepNz8jievQKAHW1xcdbRExgVk8/ni1itHTqlNWeGQOumPEAQLyQQeoi48wYwzyqAMhVQCG5CLQRywHSEYNy82i2362xhd0BDDtDQBytdeRpuOn3TzHnjhesFk5R4v7fTHae0tZhw+uSblGEz1sPzxxiqBLttAI/Xyxt/E/R/6LPRtRH2LH8bqPkcT5onu3Y21VAB6KCR9ROIawjL0RHxEsfn/vg/iyfZ0V61D9AIxQCG2Qys5fMxFqdM/6WnFp7F1tJqU/wsrj0Yf+5T9ML+A0NVPNLzKAfQnEnZyoVzCybvT0n1U9OtzhGrTIyk0y1dnD9hmR+Huz/oAH/px72zzSUcxSq1BKJUqPHUilR0jz8QBj188Tdk7rnAR1H/M8fQYq/wC2DOhTlWidSsRJtLIl/PbEEvlRpW1Ys4nxpM8ZzJ0MrEqdQBCxamRGmAfFJvLMAYOBk4dVpJIYNRLLrcCQo1AliBLCQNIb4TJAMnFRptWDagT4rzuNt/lyxcOzef0U2LsqnUoEb6dahzHTQ7tpPxaCLqYwZRo1xlUbSphFV++q06oDDvA5XaRFR2IIjf7Ref4umH2S4XmFAFFzpmTpq6YP8wDW5YXtQLLlBR0KrAs6ltCqtSGRAW2JLWEzCHnix/8ADKinStZWbSWCw5LRc6YQ2FhqmBaYxnlyaqJDKryWU7iHYKq1So9JsvpqOxCl9LUx4jqZtPUaRpvceZwPwLsO1Sm719exAFOnraxIB8XIRKldzubRi5pRMWZi5AhRVQGSJAUDWR/iYoOdsG5HhdPWwYaShALvXYFmNywlIIuACDFj72jOdbF4psrHDuB5ZWLp31LUARTdNWi0XZ9JJOmTpMDaTiy8Dy2tnkJtZVpjTfr4ST7nG9Wq6IVy70nqm2oqVIA/Drs5nnMYqnEXzjT3xzXmCxRQY5aYXz9zgODZSOlotAp5aiXY9wgezjUCW0cgEJYRNxt1GMbjuUXUaR1bSKaQT7mBt1xQcvkVDHTrk2Yju2v0J0s1vJd4x7m8sHWStRxEzTKNboDpDCeoHWDhlhXsFluzfbGqtqFBSJ3qNLRNzpEKT5TGKfxfjtTNVWStVaFAOl0BW94VaYgEWMkkmcaBUNItT1OIMBtbC286tudiRtgFMw72oVVCDdjT0+ygtc+0eeKRhFHN/QHm81VkJGiL/DoJHXS3iAB22mDviL93gzMNMlxMiLkyTefOdsHNSo/D3oaL3ZZPrC7+c+5wvrUIeRq0bywJHtO1+Z9sVQjb9kNbMNqAU1HUnxEf0MR8saVSuwBHqpvg7MTqAGxkk8wBzt1P5mMaZikZ5n/McBoG7OihgSDy/XnglG99v19MB02uf788TGpBEb8sYTom/bGp/wDTavmVBg9ayDHHa3wMRzMfXHSO02ZLZNwCblGP/wBxf7z5RjnbzCjeXH05Y2/jqoMXJ2F8QpeGil7L5nnhnnqMvlF82b8sCVjNWp/LSt5Wj++GurVmsuPw0yx9z/tgtiIt3ZOh46/IED/efnhbmKTU0asvxUaqfIzrHyn3w57KPete/wDSbY0z9GaGagX1ah/lM/lgRdEm9ll7PAK+b6Qrj0ZWJ/5g3zxQf2wmRw7oaLE+sJ/8YunAKo/6UemWp/lWPzvPuMVb9rFLVl+HkXPdvH+mnb0InEVqaNMNooGRiIE73nlt9MPOznDxmcwiEkABmaPwjp5t9AVOK5S8Xwgj8QJsMPOA12Q1wD43y5SdvFUqUhHyIGDNUnRtxvk0jofCc0EalEAFGaafImmworTN4QU6bCT1XrjbjuSFUq/dI8rH29VnIXmLKxub6THpyxFUQJUpIkaURlaPNQFG3LuWt5nBguJiI54TEk4nZkudjKhxcFAopkKLAO7nbncC/ngWrq71WWnT0EksC6i8WABaSJuee3njXLLDy11g+EWk9dU2HscSVMw4qF6ZCLAGgKHg8zqYyJ8hy88UqiVfRs9a4P2cgHUni0GepZSWi9vCPXC/P8YRGCOqkVCPCsjwiBqIAnSLeFZJOw3x5Wzy1KsO6tUUbeGRzuBuefWMernaSuF1AMSFi/xGNKlogMZEKSDcdRgoKiB8d4HSQ99SdW1mWRSZBtcXLX6Svpiu5g1VP2IW261W2O/h0z/pLdIjF7dgN4E2j+kYgr5SlU3UH2/PngroVxOfZoLctTFWqbFmNiQN48h0WAMDfurTJ0KNtCiVn1O2+wj0xdeJ9mkYXQlYldW3n5x164rVXg4EpASxjupi+0z4jPQAD15cI7FmdqswVFKg6rjr0kCSL+mPKmZYfFoDbGCTBM8rRf8ARweGoQUi620gxPKxU2vbCquNIKxCzJUGxvJkkSw233GD0Bo0oZFtbMCoO5LLboLLFt8Etl3OzAjzT/8ArAhzulgzjlAFIxI6ld+Rvg9F1iYqj1eJ9tWHsGi206moD9fr2xp3ogsD4QJkWEXMzzEc8SpSKqYuVBNuZibW+npjbuwEAEQBH0HLlyxhAiuZzORlHIYspTSpIg3ss+5X9WxUqNKXpADdp+vr54tXaupFEDctUA+QJ97gXwjyCg5gfyr0/Xljdi/RslkezNEnOub6RpHtP9sF5I6s2f5aQ/Of6jEWTpzRzB/G5/tjbgDg16regHK239MC7Fj0y79kmvVsfu87TfDgraoI3Jm3l+eKzwriSUw4NRFYwfEyg+sE/LDPN8dpqNK+N2IAVSLTsWImLxYSTy6gEWnY47Gr4M0pjV3KA+cCqoPuFGKz+1B4yXC25QQx9aaf2+mLB2TzDd3mncQ5MNAiy0qsADeARzk4F7V8PSvkuHLU1FQbhTBtRfnyEjEXXI3Yot0l2crdVGphsRfoZuI8ztHngrKVyjqbFw0jz0mRa0jVBvv6YtGSOSQ6KdOkTNmYlgJBLMWaZAA5bsYGDuI8EoVWhaa02/EpCwejLzEdSDvtgOS6PSWBp3Yfwpx3ZYy3eU6Laibse8Y1PcNVPs3lg6jmK6GUrNG+llGkf5Qb+5wnyWbZKAy4RKirI7zWRI1bgaSdvyHliX/iLqJelMf92dRvuYIAI9DNtjhcLSuxcuJydpDOrmiJLkWEnRTgADckLNr74FzPEWNPXT0gNZWckTeAVVVZ2kxBIUExc8w824dG1amR4DGmhdQBNm7tisAk+JiwknwLM4CyFEsSyuWAsAzBl1ER4ihYK3KHW+wOHc96DDCuOyPK5Bk0+MIqtqMsss6kEhmY6RcCblrtKiRg7NZJShc1qcO6lhq1CTC7obAxvEA3kYk4dw5aulywCqF1gnxa1PwFGSEph5hQB5xjfjmdU0q2rVqAEK4G0wSLfAwsQRzGJybaKRxoOPEhRhMwYeLNB01NIuVaNJaBdd5kREYIzWZpGkj031lxOlCSQYkfCwAg2JnC1uKFKVNgT4lUtsRLjUpdDZlJlZEEEeeGOR+0JAIUN4l1GxBgwCd9yJPMEbjFYyt0ZM2NxVgFJdPiNbMXFxL6QIFjIPLq284S8XRFeVao07gFmM+kk/kAMWyuAKkahrHIET/XkemPa9Q1HTUC5B+CqQZjeAVG+2HszWcz4tlnYIKaERd5MddpbSbbb+eIqjIQQ3enqCd/9Phg9BbF57T8LUjvKWXNHqGIC7G6hTCmeYxR8yAtwFG0y1wCb6UBlj8uWDF2ckuyCnxNaYOmmFE3FhO3ITNjzPvgHNu7sWXWByVPCB8jBPnhupSARrJEnUUcxH+X0sBgHNZkE7VJ5yJ5+Yw6YKOiGpAI57fPELOSt+m/tgmjw+sxOmmfIuNHobielokcxgul2bqsPE6DqFBY3/mMfRcYU17OSObdqc1qemgGwLH/ADGB6Hwn54D4QZq1G35fL39cOO1XZjMJmgEp1KivGggSTAghiAApBk3tBBwl4ehprXn4gWU87iZv642qS8aSIyi9heVaMmx6ux+RGF3CKjFiiTqcgb/TqN8MKf8A1SmOZ1H5scLUyzCmtRSVYHVItztFtxjkCHRd+FcBJzIoUyTFIVGMbnW0wPYC/rh1wPg608zlDvpr1VJIsSjrFuUavPG37Nc93+aSqQNRy+loH3ldtXpIAMeeGmT8JotzGZqn/mW+JSlugxWrNchUAo5sz9/81qCPmcJe3tXTwvLSbJmSpjporW9IOGfDhqymcP8A4iH/AJsK/wBqtPTwykR9/MU6g8tVEyP9ROFS+VFYy4uzlma4m0+BoB58/wDbFhydFmVCXqFmMmaoYAC7WFgWEQJN42xTtN7++G3B833ZLToH4hcz0I5qeh5x0xdxSQ8MknK2WjhvEGUB3saZGtB6/wAw3KqcOM1xlURDpBJkhQfCi62AWRcsUWN95Y8hijfvK+FU1GxVy3rK8zyPPDPhiK9VRUbTTDeMnbSBJ25kW9/PGeUaPRx5OSL5UqU0qAqzygLz97QGUECPusrNY7lFPTE3E6agqW0iszaDUQfGJ0h9UbgQ0NuFdb8k2VGqqaoDKgLNULTJAUvttsqk8hqVRaMSUOJO9OkleFdKtNTy1RJdj/mVvQl+uEo7JKppfdmzZWofGraKsFQy/CxViDTqJMEalamSLDwEWaANxRyyd0xOs/wgCDeBqpSxujBkZeYmLwZ2/wCIa1QD4nqF7ctVXWbnmIH1xNx2iCUeyuXUNP3e8IVJ6RTQE9JGOux+NMjyeUavQp0wrWQAMPuEH76/hlZm0HVE7YaCm6mjQGqnURddS4qTqMeEBiApZGM22FrxhXnMrSoUlrwxqVao+MXV/ifQCAoXUDBIOoDeIw84c9CsGqCm+Zqsodz3YYC3hphnAAAFoJE+JueGSp2Q/Immqs9SvUpMSrMFZrmoFF+g+zY/CLBtItvj2vX1rGkFlEqHYTI+Ge6YhBOwt6Yk4bkGC/aZWuHeZGtGC89KRUAVRsBE2EziGk+YozTelVSinwstMMWEzJC1IWJPJpjlhuSb0YNWV/iXFa1RTSqswj4lIA9tp+UYrOcRFM6tIF7EjT0IIv8APFk4lw1a7l6OZarUbdX8RgbBQtMEAGLR74SZt10kN/EBgiDJjlp3n1GKodoXFna6yyWgs248gBcewwJVpmd/6f1xJWZww0A0x6WYdImBzPI4gY7SFJ8v9+eGJnQT2qzDEAOAB0WZtAuZP1nzwQ/bSsi+IIY5nw/liq0gl5UDoxsecQbGPP8ALGtXL+IwAZ6gMfO5uR8+V8V8GP6MvklfZaaXbty3iQMJE6CevUyPfHPKdeaNV/xlmHlqM/3wyzqsqMBeFMLG1uQwi7yKOkdDz6m354R4ox6KOTaHNQ/Y01tIprPuCfzwXwnhrZgpTRSRAFhcgfkv83lbrhZmGnvFFzAA+Q88d07BcMSjlaZUDVUUMzcz5egnbCTfFDRRXOx+XFHPrQH3FZbdQtzfqQTgirbujNjmMx9HEfljfh+UZOK03YR33euPMeICfljziFstTff7Wv8AVz/7cQ7djsD4BfJ5zqNDTH82Fn7SVNTheSCx/FI91V4HyBwz7Mf9TzoO/dA/njern0pZHL16k6KWYaYEnx02UW/xMMHaegxp6Zw1rRyPnz88TUK5BLDxEj/YYtnbnP5fNGnVoo4dRpaQArKPhMBrET8j5Yq5IAiw9vrjRbraGUd0mbUSV0yZv/a30xYOA5lUqAsupVIMHYwPCCeQ1RPMxEYrlN+v688O+z8udIkszeEKJZjF9INhaZYmBfqcTktGnFKnRbMnm3alVEMdQ7oMRcvUIOhQNhpknmSUFgAMJ+0ClOI5k7wRp8i6ozAf5m29cWKjl6lIpo7pivw6yVAY/FAKiWP4yb+VsVTtLU1Z2u02dkeTyBRCoMG4WQP8ojfEobs0ZtNP+lh4LUpJ9rUKmBADGFRbaqrRvqsqqLsbbSca8Lqa6peohcFmaCNRLH4RpHxFV3nwzNxhFT1Mx7rU/wDMVFuhgEqnqxt5Yt/B+yNQlXraGQj+GCYM3AZgII/lWx5k81caDLNGLtk3D8q+aWaqpVpqzEIQuhmgoqWEEKNyJAbTEwcN8l2dKydTqDslGo4CjoCY0id4AwbmzUp01WgiaiQq09WkEdF2Fh5WGGdWgzBC9EK0XAqyJ5ryn1thXJpGDJPk7IKVQUyqnvNUTGrWSNpjTMAkXMYiqh6kgsyA8lGk/wCqSQTtaOnnggUNIMMZIubcusjlfyGF1OlWapqNb7P7qIgWfNmMk+0AnythddinuTyrUU7pWU0x8I0lWHkSGhjzmx64q3aHgrB3rtWphTHhIINoAG9zbYYteYyTG5dzHLXpBsbHSASPfAJpZYuUeiC0CWFMuLzAL6SZgbHa3UYeMq2N/hzHO0yykADf8RH0A35b4WVqRESJ9DPveMdK7VcOorQLUlCsrCYkEg+vqDtij1g02PzONMZWhWiXvVvCOY56V+ksD88eHOys6d4gar7xsAT7DDOr2XzZnQisoaNQO/mgbTI5atpFpwBmezddCaj0amojeZsP8B8saVki+mZOFkEtHwnlz/uZ+gwszuTXTIQggi9o36Bse1K4V48Zgwy6jY9ZJ3HScas4gj4diCbmZBix9L4Z7Q3qiTL05r1b28LH22/v8sfQPAkK5aks3sPrf6A44X2fQfvDFiDrTYctLIfnBNgMfQFIKtLUCIALzaBIJmennjHltaKRFXEVAz2RbY/aL7EQPaZwm41UUZSok+JMxUVRPmSZ9uXpg3imbAzeXbdVCnUCCDM3EbxM2xRf2i8Tr0+IVKFKpCFRUKaUMMywxJKkgwkwdvfE4obt0Nuy9X7POj/yrN/ognz2OI+MePguY56ayH/nT6YU9ieKNrrtUpl1ei1IKpCli8T8VvCsTFxqFsIOI8HzFGnNRWFPwz8QRjbTN1WZFpBO2+LQjcrsWSaFLqRykfT+/wAsD5nLASbn2iPnH98GALYiLAyqEeI9REx5n9C6cM7Foyd5UzBi3wIuhZ5Go3xGekYvOaXYsE5Okc4TKOSNKuSdoUmT0EAz7YbdleHh6hDsUAmYJD7RpUBWYknfwm07Y6Nl8p3VLMUspmHqVEplBTNu5ZxMqJ0yVJg2Gqxvij8N4wUQjuERVsWQurExfUysfEfMH6YzOfJOjXjx1JcizqWYlnoRTVSDUrBkheepmEspH3SpPSMT0OzOuua7Qxu7U3QeFAukFvGNIEWBMAQDqIOAaOdpV+7pamFM1KVQCo2oKRUVXEn4hpJN/fbFzz3CabioQAtV10l7kyJAkTB0k4jFuJf8h3SRrwrLhqa6T3cyVQSkryZdPI/iWfU4wcHywZYUKwv4S6yBuDEavQze+A8nk87TIkU60/FLhOvinumZmM3JPIeeHGWrV9mpKP8ADXJ9/wCGMCWnpmW3JbNaOXy5K1BolSCpmDv4TBM3It1g4a064jTJIG+ok9dyxk+uB0rsqs9UaNEsTr12AnVMAgxb+84jz+Yq92tZaQZnZURCSHOo/eBURF20yBAPii+J7YukEPUmdQked5+dvOMJ24ur11pBmRZOupEbBjAPnpgsetp3DX917mkDVYGq7XcgkA/hRRcgCwVfU9caazJEzHPafbBVI5u+gPKZqk5YoC6ljpaNQ02ESxsZm2CwJgQfpiRWkX/XS2NKZnVcIqCWZzAHO/tfC3seOlsE4hkVqo1NxY/ToV6EG+KBxXs7UpFb02BmJOn13HpjpWRp98utaqtT5MFIJ36tYdCd+mPM32fpVQpZ6hjaGWOXRL7YeOTi6DaYvo5fLrOgabD4S3S3P0wPnUosY/eKyEg+FK7ybckBJJ8o64bq3LA/EKndq9QsQFW4ESY2A8yTEbXGBGWyTQjbs8lakBW7pGJYJFNQyrJ0AkMAX07xadVsUHtd2dOTKxVDqxgBh4hYmSAdsdYy2SepSV5psGAZVZNQAv8AFbe/KPLFXz/CmzVLMUO5VKtI+EUlQBW0NpLmSbqZgciLG8Xx5WnbYsonMKJdmULOqbaJkQQZXptvPLF34nxbiFbL0abOxp1gwZFVQWCtEEqo8BiehG9jhXwzhIpEmp3gqLrDQLeEEsAZBj+GAQRLVBfli4pm9VREVFRsu/cEkkq2qQwQACQCoNyvwOLkYfJkfJNFo448PkUt+zmegMtKoAdgtQAjzgMIwrywahWJrU3DfzqfEDYg9ZFpuJvjs2ZraKYMgwOmkGNpJJC7eeFv/HNXw1qI6Baqk7kGb2v/ACkedsL5pT9CxioOyldm+J0u/p0MxqWgS3dlvAVZhZpmVM31TuB54sJqUe8q0a6LVWmQve+Jk8WzsFICm+klRINrgSGPEs9RNI/vBBT8LKG1dGC3meoPywjyHBsm0sgagsECoMwV1AmCCO9svlPtjov2Uk+QNmOyOoF0zdBqZ8S6qpSB90AjcHxCTGwsbnCbhfEjTDGqjEaZUSyaW/mNtUC3I4uOZzZpppp1aDKsKBSpoXCgRoVmZl6fEvUzecY/ZjJ1k8CujlLEMd4jUdJgkW8PntFw/l18jM41LRXcvxRjmRWpspcr4u7lV6aawcWBhQN5uQTY4zijswgKC2Yq96KdNQLnZVA35XIvuTcnG+c4FXyyKFFOoWaFCGoQp6lVUFzzEzcE8icWfsnwoKDVqqe9nSGcEHTAJIBgqC5bkJAGwxGVdm2MlFf0F4F2DRHWpVqGowF0Fknl8Jkgee+L5TpiQSSPp+YwNTp2kR+vXEp3/sB+eJOTbEtBD0Noj3IwHWQxAqMnmAD6C4x7Wa17Dmx2/wBhgFc74wo7g/4qpWSOUBSJt1OxwEmTtA/aHh9atSCU3BuC2uwI6HSpvzB6gW5jcUOIVAgfMrTCkGaYlmjbUXpgHe9uXvhuKnhDEqFMQwYsL2Hi0xJOI3yyEyVQt15+V98dza0K4rsWUsrXQknumkklmLFmnqxkk7eWwAtg2mHj7o9J/P8A2wPmcvVUlwUZQJJLd2yj+aTodfIx642oZsMDHJVb/VqiJ6gCDHPywW2zlS0RZrM6CgZSAzBSxIgyYgxtEyCQNo54Jy9Gmyfw10sIIZR903DAiSQRseeAM1maNRLnwkqNXmYOk9QV3HLlcWLo5lSyoCCwmo5B+ENJJJ2lmJgHkWPK4adHRkr2R0+GU1JCog1bjbVYXgCDE9MaZRF0BaLMFSV006zKqxyENBG9xifOUQwJclBqKJoYhjYagOviBsOSydpGlTNkRuYETa8dYgYN6HqwqiTt0xlagtQaHGoHkSeXpfljMZhDmVzjmnKgCiaiM4tFRyoH+FmP0x5TzVHMqamVopRzIcd4XGpX3DSZljsQSLRjMZi8XqyT7CqnBAzfb0KGo7PTsSQR/ICsQCDqOw2wVkeCUkYlRB33JHO4BMBrkagJgm9zjMZhJlE9A/ajJ1Xpd3RcJJEzPiA3UkbA89+mIuFfvDItPMUco1NAPh1E7WKjQAp8xjMZhsb+AlfIdfukgGdt9uVwdomI5C8xGEma4Yq1CwMm0alQ7AgRCeE+axjMZhYyZVoUZvtN3RvTJKDxw/L+W3kLEDE3E+2SCkBRVy5M6qgHhCxJEMdTHa8C56AYzGY0OC0yVsfcPzDGlRZ4Y1QFJiDqILXvcQPK+GDmLQIIxmMxCaGXRjZsKFOkeJgosN/PBPfCNhABMAR1xmMxP2NJuiocS42RmKYrIHor4jTUxNoDG0NpOyG3OcMs72xQVgKSQzQC7INUSLWe4vzOMxmNPBMyxk9iriPaJ8zVXLs0IKi6iqaSfEAY8Z2mRtBjeMO+H8RFSo6KamkRpLkFrfFJHKeV+d7wMxmEmkkUXYVnKArUypJ0zB9jf5i3KxPXFezvEGSvVUQERAogQdARyq2MRDEewxmMxFbDkNsvmwFCmdH3lAjU76QKkhraJXSsEWmZjGua4xoZ1RVVNVRmUKBq8DRLTJ+EWEQCbxbHuMwXonF7PMjUqmNTKxSiqq5klRuzRaXci5nkBgZO0YgEgzf7o/owA9I+eMxmKQSl2PbitH//2Q==">
            <a:hlinkClick r:id="rId2"/>
          </p:cNvPr>
          <p:cNvSpPr>
            <a:spLocks noChangeAspect="1" noChangeArrowheads="1"/>
          </p:cNvSpPr>
          <p:nvPr/>
        </p:nvSpPr>
        <p:spPr bwMode="auto">
          <a:xfrm>
            <a:off x="180975" y="-1447800"/>
            <a:ext cx="2771775" cy="3333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theamericanjesus.net/wp-content/uploads/2013/08/JesusHealsTenLepers6.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4986" y="1733551"/>
            <a:ext cx="5838825" cy="284757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74986" y="4869160"/>
            <a:ext cx="5822620" cy="1815882"/>
          </a:xfrm>
          <a:prstGeom prst="rect">
            <a:avLst/>
          </a:prstGeom>
        </p:spPr>
        <p:txBody>
          <a:bodyPr wrap="square">
            <a:spAutoFit/>
          </a:bodyPr>
          <a:lstStyle/>
          <a:p>
            <a:pPr algn="ctr"/>
            <a:r>
              <a:rPr lang="es-CO" sz="2800" dirty="0">
                <a:latin typeface="Agency FB" pitchFamily="34" charset="0"/>
              </a:rPr>
              <a:t>Respondiendo Jesús, dijo: ¿No son diez los que fueron limpiados? Y los nueve, ¿dónde están? </a:t>
            </a:r>
            <a:r>
              <a:rPr lang="es-CO" sz="2800" b="1" baseline="30000" dirty="0">
                <a:latin typeface="Agency FB" pitchFamily="34" charset="0"/>
              </a:rPr>
              <a:t>18 </a:t>
            </a:r>
            <a:r>
              <a:rPr lang="es-CO" sz="2800" dirty="0">
                <a:latin typeface="Agency FB" pitchFamily="34" charset="0"/>
              </a:rPr>
              <a:t>¿No hubo quien volviese y diese gloria a Dios sino este extranjero? </a:t>
            </a:r>
            <a:endParaRPr lang="es-CO" sz="2800" dirty="0"/>
          </a:p>
        </p:txBody>
      </p:sp>
    </p:spTree>
    <p:extLst>
      <p:ext uri="{BB962C8B-B14F-4D97-AF65-F5344CB8AC3E}">
        <p14:creationId xmlns:p14="http://schemas.microsoft.com/office/powerpoint/2010/main" val="11494756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4"/>
                                        </p:tgtEl>
                                        <p:attrNameLst>
                                          <p:attrName>style.visibility</p:attrName>
                                        </p:attrNameLst>
                                      </p:cBhvr>
                                      <p:to>
                                        <p:strVal val="visible"/>
                                      </p:to>
                                    </p:set>
                                    <p:animEffect transition="in" filter="wipe(down)">
                                      <p:cBhvr>
                                        <p:cTn id="23" dur="580">
                                          <p:stCondLst>
                                            <p:cond delay="0"/>
                                          </p:stCondLst>
                                        </p:cTn>
                                        <p:tgtEl>
                                          <p:spTgt spid="2054"/>
                                        </p:tgtEl>
                                      </p:cBhvr>
                                    </p:animEffect>
                                    <p:anim calcmode="lin" valueType="num">
                                      <p:cBhvr>
                                        <p:cTn id="24"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4"/>
                                        </p:tgtEl>
                                      </p:cBhvr>
                                      <p:to x="100000" y="60000"/>
                                    </p:animScale>
                                    <p:animScale>
                                      <p:cBhvr>
                                        <p:cTn id="30" dur="166" decel="50000">
                                          <p:stCondLst>
                                            <p:cond delay="676"/>
                                          </p:stCondLst>
                                        </p:cTn>
                                        <p:tgtEl>
                                          <p:spTgt spid="2054"/>
                                        </p:tgtEl>
                                      </p:cBhvr>
                                      <p:to x="100000" y="100000"/>
                                    </p:animScale>
                                    <p:animScale>
                                      <p:cBhvr>
                                        <p:cTn id="31" dur="26">
                                          <p:stCondLst>
                                            <p:cond delay="1312"/>
                                          </p:stCondLst>
                                        </p:cTn>
                                        <p:tgtEl>
                                          <p:spTgt spid="2054"/>
                                        </p:tgtEl>
                                      </p:cBhvr>
                                      <p:to x="100000" y="80000"/>
                                    </p:animScale>
                                    <p:animScale>
                                      <p:cBhvr>
                                        <p:cTn id="32" dur="166" decel="50000">
                                          <p:stCondLst>
                                            <p:cond delay="1338"/>
                                          </p:stCondLst>
                                        </p:cTn>
                                        <p:tgtEl>
                                          <p:spTgt spid="2054"/>
                                        </p:tgtEl>
                                      </p:cBhvr>
                                      <p:to x="100000" y="100000"/>
                                    </p:animScale>
                                    <p:animScale>
                                      <p:cBhvr>
                                        <p:cTn id="33" dur="26">
                                          <p:stCondLst>
                                            <p:cond delay="1642"/>
                                          </p:stCondLst>
                                        </p:cTn>
                                        <p:tgtEl>
                                          <p:spTgt spid="2054"/>
                                        </p:tgtEl>
                                      </p:cBhvr>
                                      <p:to x="100000" y="90000"/>
                                    </p:animScale>
                                    <p:animScale>
                                      <p:cBhvr>
                                        <p:cTn id="34" dur="166" decel="50000">
                                          <p:stCondLst>
                                            <p:cond delay="1668"/>
                                          </p:stCondLst>
                                        </p:cTn>
                                        <p:tgtEl>
                                          <p:spTgt spid="2054"/>
                                        </p:tgtEl>
                                      </p:cBhvr>
                                      <p:to x="100000" y="100000"/>
                                    </p:animScale>
                                    <p:animScale>
                                      <p:cBhvr>
                                        <p:cTn id="35" dur="26">
                                          <p:stCondLst>
                                            <p:cond delay="1808"/>
                                          </p:stCondLst>
                                        </p:cTn>
                                        <p:tgtEl>
                                          <p:spTgt spid="2054"/>
                                        </p:tgtEl>
                                      </p:cBhvr>
                                      <p:to x="100000" y="95000"/>
                                    </p:animScale>
                                    <p:animScale>
                                      <p:cBhvr>
                                        <p:cTn id="36" dur="166" decel="50000">
                                          <p:stCondLst>
                                            <p:cond delay="1834"/>
                                          </p:stCondLst>
                                        </p:cTn>
                                        <p:tgtEl>
                                          <p:spTgt spid="205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a:tile tx="0" ty="0" sx="100000" sy="100000" flip="none" algn="tl"/>
          </a:blipFill>
        </p:spPr>
        <p:txBody>
          <a:bodyPr>
            <a:normAutofit fontScale="85000" lnSpcReduction="20000"/>
          </a:bodyPr>
          <a:lstStyle/>
          <a:p>
            <a:pPr marL="0" indent="0" algn="ctr">
              <a:buNone/>
            </a:pPr>
            <a:r>
              <a:rPr lang="es-CO" dirty="0"/>
              <a:t>La Biblia dice que los Judíos y los samaritanos no se relacionaban entre si, </a:t>
            </a:r>
            <a:r>
              <a:rPr lang="es-CO" u="sng" dirty="0">
                <a:latin typeface="Agency FB" pitchFamily="34" charset="0"/>
              </a:rPr>
              <a:t>los judión se consideraban los elegidos de Dios, superiores a los samaritanos</a:t>
            </a:r>
            <a:r>
              <a:rPr lang="es-CO" dirty="0"/>
              <a:t>, pero esta tragedia de la lepra había los había unido. </a:t>
            </a:r>
            <a:endParaRPr lang="es-CO" dirty="0" smtClean="0"/>
          </a:p>
          <a:p>
            <a:pPr marL="0" indent="0" algn="ctr">
              <a:buNone/>
            </a:pPr>
            <a:r>
              <a:rPr lang="es-CO" dirty="0" smtClean="0"/>
              <a:t>Pero </a:t>
            </a:r>
            <a:r>
              <a:rPr lang="es-CO" dirty="0"/>
              <a:t>note que nueve leprosos eran Judíos y uno samaritano, el único que </a:t>
            </a:r>
            <a:r>
              <a:rPr lang="es-CO" dirty="0" smtClean="0"/>
              <a:t>sintió </a:t>
            </a:r>
            <a:r>
              <a:rPr lang="es-CO" dirty="0"/>
              <a:t>gratitud por el beneficio obtenido y regresó a darle gracias al </a:t>
            </a:r>
            <a:r>
              <a:rPr lang="es-CO" dirty="0" smtClean="0"/>
              <a:t>Señor. Jesús le</a:t>
            </a:r>
            <a:r>
              <a:rPr lang="es-CO" dirty="0" smtClean="0">
                <a:latin typeface="Agency FB" pitchFamily="34" charset="0"/>
              </a:rPr>
              <a:t> </a:t>
            </a:r>
            <a:r>
              <a:rPr lang="es-CO" dirty="0">
                <a:latin typeface="+mj-lt"/>
              </a:rPr>
              <a:t>le dijo</a:t>
            </a:r>
            <a:r>
              <a:rPr lang="es-CO" dirty="0">
                <a:latin typeface="Agency FB" pitchFamily="34" charset="0"/>
              </a:rPr>
              <a:t>: </a:t>
            </a:r>
            <a:r>
              <a:rPr lang="es-CO" dirty="0" smtClean="0">
                <a:latin typeface="Agency FB" pitchFamily="34" charset="0"/>
              </a:rPr>
              <a:t>«Levántate</a:t>
            </a:r>
            <a:r>
              <a:rPr lang="es-CO" dirty="0">
                <a:latin typeface="Agency FB" pitchFamily="34" charset="0"/>
              </a:rPr>
              <a:t>, vete; tu fe te ha </a:t>
            </a:r>
            <a:r>
              <a:rPr lang="es-CO" dirty="0" smtClean="0">
                <a:latin typeface="Agency FB" pitchFamily="34" charset="0"/>
              </a:rPr>
              <a:t>salvado»</a:t>
            </a:r>
            <a:r>
              <a:rPr lang="es-CO" dirty="0" smtClean="0"/>
              <a:t>.</a:t>
            </a:r>
          </a:p>
          <a:p>
            <a:pPr marL="0" indent="0" algn="ctr">
              <a:buNone/>
            </a:pPr>
            <a:r>
              <a:rPr lang="es-CO" dirty="0" smtClean="0"/>
              <a:t>De seguro, este leproso no solamente fue curado de la lepra, sino que fue sanado espiritualmente, y se conto como uno de los seguidores de Jesús hallándose entre los 120 del aposento alto. </a:t>
            </a:r>
          </a:p>
          <a:p>
            <a:pPr marL="0" indent="0" algn="ctr">
              <a:buNone/>
            </a:pPr>
            <a:endParaRPr lang="es-CO" dirty="0" smtClean="0"/>
          </a:p>
          <a:p>
            <a:pPr marL="0" indent="0" algn="ctr">
              <a:buNone/>
            </a:pPr>
            <a:r>
              <a:rPr lang="es-CO" dirty="0" smtClean="0">
                <a:solidFill>
                  <a:srgbClr val="FF0000"/>
                </a:solidFill>
              </a:rPr>
              <a:t>Mi oración es que ojala, usted y yo seamos de los seguidores más fervientes de Cristo y disfrutemos de su compañía por </a:t>
            </a:r>
            <a:r>
              <a:rPr lang="es-CO" smtClean="0">
                <a:solidFill>
                  <a:srgbClr val="FF0000"/>
                </a:solidFill>
              </a:rPr>
              <a:t>la </a:t>
            </a:r>
            <a:r>
              <a:rPr lang="es-CO" smtClean="0">
                <a:solidFill>
                  <a:srgbClr val="FF0000"/>
                </a:solidFill>
              </a:rPr>
              <a:t>eternidad</a:t>
            </a:r>
            <a:r>
              <a:rPr lang="es-CO" dirty="0" smtClean="0">
                <a:solidFill>
                  <a:srgbClr val="FF0000"/>
                </a:solidFill>
              </a:rPr>
              <a:t>. Amen.</a:t>
            </a:r>
            <a:endParaRPr lang="es-CO" dirty="0">
              <a:solidFill>
                <a:srgbClr val="FF0000"/>
              </a:solidFill>
            </a:endParaRPr>
          </a:p>
          <a:p>
            <a:pPr marL="0" indent="0">
              <a:buNone/>
            </a:pPr>
            <a:endParaRPr lang="es-CO" dirty="0">
              <a:solidFill>
                <a:srgbClr val="FF0000"/>
              </a:solidFill>
            </a:endParaRPr>
          </a:p>
        </p:txBody>
      </p:sp>
    </p:spTree>
    <p:extLst>
      <p:ext uri="{BB962C8B-B14F-4D97-AF65-F5344CB8AC3E}">
        <p14:creationId xmlns:p14="http://schemas.microsoft.com/office/powerpoint/2010/main" val="34468003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heel(1)">
                                      <p:cBhvr>
                                        <p:cTn id="1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883</TotalTime>
  <Words>2086</Words>
  <Application>Microsoft Office PowerPoint</Application>
  <PresentationFormat>Presentación en pantalla (4:3)</PresentationFormat>
  <Paragraphs>77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introducción</vt:lpstr>
      <vt:lpstr>Presentación de PowerPoint</vt:lpstr>
      <vt:lpstr>Presentación de PowerPoint</vt:lpstr>
      <vt:lpstr>Presentación de PowerPoint</vt:lpstr>
      <vt:lpstr>Presentación de PowerPoint</vt:lpstr>
      <vt:lpstr>Verso 12.  «Y al entrar en una aldea, le salieron al encuentro diez hombres leprosos, los cuales se pararon de lejos»</vt:lpstr>
      <vt:lpstr>Presentación de PowerPoint</vt:lpstr>
      <vt:lpstr>Presentación de PowerPoint</vt:lpstr>
      <vt:lpstr>Presentación de PowerPoint</vt:lpstr>
      <vt:lpstr>Presentación de PowerPoint</vt:lpstr>
      <vt:lpstr>Presentación de PowerPoint</vt:lpstr>
      <vt:lpstr>Presentación de PowerPoint</vt:lpstr>
      <vt:lpstr>Verso 13.</vt:lpstr>
      <vt:lpstr>Presentación de PowerPoint</vt:lpstr>
      <vt:lpstr>Presentación de PowerPoint</vt:lpstr>
      <vt:lpstr>Presentación de PowerPoint</vt:lpstr>
      <vt:lpstr>Verso 15.</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MIENTRAS ELLOS IBAN…</dc:title>
  <dc:creator>FAMILIA FIERRO CH</dc:creator>
  <cp:lastModifiedBy>FAMILIA FIERRO CH</cp:lastModifiedBy>
  <cp:revision>97</cp:revision>
  <dcterms:created xsi:type="dcterms:W3CDTF">2012-11-24T10:10:24Z</dcterms:created>
  <dcterms:modified xsi:type="dcterms:W3CDTF">2013-11-25T19:34:00Z</dcterms:modified>
</cp:coreProperties>
</file>